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7" r:id="rId2"/>
    <p:sldId id="259"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3" d="100"/>
          <a:sy n="73" d="100"/>
        </p:scale>
        <p:origin x="5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Data Structures</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DBD1D9-3FDD-4C60-943B-7DAF7F36BBC8}" type="datetimeFigureOut">
              <a:rPr lang="en-US" smtClean="0"/>
              <a:t>4/16/2023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B66F49-764C-487A-B839-A0DFC3D418B1}" type="slidenum">
              <a:rPr lang="en-US" smtClean="0"/>
              <a:t>‹#›</a:t>
            </a:fld>
            <a:endParaRPr lang="en-US"/>
          </a:p>
        </p:txBody>
      </p:sp>
    </p:spTree>
    <p:extLst>
      <p:ext uri="{BB962C8B-B14F-4D97-AF65-F5344CB8AC3E}">
        <p14:creationId xmlns:p14="http://schemas.microsoft.com/office/powerpoint/2010/main" val="275891442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Data Structures</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16595-FEC1-48C1-9F92-C9F2B53F8F7E}" type="datetimeFigureOut">
              <a:rPr lang="en-US" smtClean="0"/>
              <a:t>4/16/2023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3037F-A34D-4DEF-BF7A-1A4476D73E3D}" type="slidenum">
              <a:rPr lang="en-US" smtClean="0"/>
              <a:t>‹#›</a:t>
            </a:fld>
            <a:endParaRPr lang="en-US"/>
          </a:p>
        </p:txBody>
      </p:sp>
    </p:spTree>
    <p:extLst>
      <p:ext uri="{BB962C8B-B14F-4D97-AF65-F5344CB8AC3E}">
        <p14:creationId xmlns:p14="http://schemas.microsoft.com/office/powerpoint/2010/main" val="406784969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B7FAE0-0E2F-46B3-8201-91E6E9B9B009}" type="datetime1">
              <a:rPr lang="en-US" smtClean="0"/>
              <a:t>4/16/2023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750066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E1F229-E5A2-4C35-8F60-41C0B4B8982D}" type="datetime1">
              <a:rPr lang="en-US" smtClean="0"/>
              <a:t>4/16/2023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1538269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C696E9-F878-4549-9CE6-89505440F0C4}" type="datetime1">
              <a:rPr lang="en-US" smtClean="0"/>
              <a:t>4/16/2023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159227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B9B7B7-040C-48DF-90E7-24B60089BDA7}" type="datetime1">
              <a:rPr lang="en-US" smtClean="0"/>
              <a:t>4/16/2023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3262462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EC016E-244F-4B07-B4BC-314D748F5853}" type="datetime1">
              <a:rPr lang="en-US" smtClean="0"/>
              <a:t>4/16/2023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3798785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92E0EA-252A-45D6-B969-59F7EDC4D784}" type="datetime1">
              <a:rPr lang="en-US" smtClean="0"/>
              <a:t>4/16/2023</a:t>
            </a:fld>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1906157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9E6B5E-4CF8-4009-96C5-9AF730EBDE63}" type="datetime1">
              <a:rPr lang="en-US" smtClean="0"/>
              <a:t>4/16/2023</a:t>
            </a:fld>
            <a:endParaRPr lang="en-US"/>
          </a:p>
        </p:txBody>
      </p:sp>
      <p:sp>
        <p:nvSpPr>
          <p:cNvPr id="8" name="Footer Placeholder 7"/>
          <p:cNvSpPr>
            <a:spLocks noGrp="1"/>
          </p:cNvSpPr>
          <p:nvPr>
            <p:ph type="ftr" sz="quarter" idx="11"/>
          </p:nvPr>
        </p:nvSpPr>
        <p:spPr/>
        <p:txBody>
          <a:bodyPr/>
          <a:lstStyle/>
          <a:p>
            <a:r>
              <a:rPr lang="en-US" smtClean="0"/>
              <a:t>Data Structures</a:t>
            </a:r>
            <a:endParaRPr lang="en-US"/>
          </a:p>
        </p:txBody>
      </p:sp>
      <p:sp>
        <p:nvSpPr>
          <p:cNvPr id="9" name="Slide Number Placeholder 8"/>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474290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7109C5-2C47-46B2-9DFB-E1CFDD15C7EF}" type="datetime1">
              <a:rPr lang="en-US" smtClean="0"/>
              <a:t>4/16/2023</a:t>
            </a:fld>
            <a:endParaRPr lang="en-US"/>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4225850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D6E499-D4FC-4A15-8D3C-923D81848AAD}" type="datetime1">
              <a:rPr lang="en-US" smtClean="0"/>
              <a:t>4/16/2023</a:t>
            </a:fld>
            <a:endParaRPr lang="en-US"/>
          </a:p>
        </p:txBody>
      </p:sp>
      <p:sp>
        <p:nvSpPr>
          <p:cNvPr id="3" name="Footer Placeholder 2"/>
          <p:cNvSpPr>
            <a:spLocks noGrp="1"/>
          </p:cNvSpPr>
          <p:nvPr>
            <p:ph type="ftr" sz="quarter" idx="11"/>
          </p:nvPr>
        </p:nvSpPr>
        <p:spPr/>
        <p:txBody>
          <a:bodyPr/>
          <a:lstStyle/>
          <a:p>
            <a:r>
              <a:rPr lang="en-US" smtClean="0"/>
              <a:t>Data Structures</a:t>
            </a:r>
            <a:endParaRPr lang="en-US"/>
          </a:p>
        </p:txBody>
      </p:sp>
      <p:sp>
        <p:nvSpPr>
          <p:cNvPr id="4" name="Slide Number Placeholder 3"/>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62524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71C662-0A09-434E-AAE5-5159A3DAB153}" type="datetime1">
              <a:rPr lang="en-US" smtClean="0"/>
              <a:t>4/16/2023</a:t>
            </a:fld>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488979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6E1C0E6-B513-446F-AAA1-CA5A4B0FD833}" type="datetime1">
              <a:rPr lang="en-US" smtClean="0"/>
              <a:t>4/16/2023</a:t>
            </a:fld>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183984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9B53E-3028-47A0-AB40-E02EC842F787}" type="datetime1">
              <a:rPr lang="en-US" smtClean="0"/>
              <a:t>4/16/2023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Data Structures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F079D-7278-4F32-A98E-89EEBBAB9740}" type="slidenum">
              <a:rPr lang="en-US" smtClean="0"/>
              <a:t>‹#›</a:t>
            </a:fld>
            <a:endParaRPr lang="en-US"/>
          </a:p>
        </p:txBody>
      </p:sp>
    </p:spTree>
    <p:extLst>
      <p:ext uri="{BB962C8B-B14F-4D97-AF65-F5344CB8AC3E}">
        <p14:creationId xmlns:p14="http://schemas.microsoft.com/office/powerpoint/2010/main" val="3179443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365127"/>
            <a:ext cx="10515600" cy="873124"/>
          </a:xfrm>
        </p:spPr>
        <p:txBody>
          <a:bodyPr/>
          <a:lstStyle/>
          <a:p>
            <a:r>
              <a:rPr lang="en-US" sz="3200" dirty="0" smtClean="0"/>
              <a:t>Array</a:t>
            </a:r>
            <a:endParaRPr lang="en-US" dirty="0"/>
          </a:p>
        </p:txBody>
      </p:sp>
      <p:sp>
        <p:nvSpPr>
          <p:cNvPr id="9" name="Content Placeholder 8"/>
          <p:cNvSpPr>
            <a:spLocks noGrp="1"/>
          </p:cNvSpPr>
          <p:nvPr>
            <p:ph idx="1"/>
          </p:nvPr>
        </p:nvSpPr>
        <p:spPr>
          <a:xfrm>
            <a:off x="838200" y="1238251"/>
            <a:ext cx="10515600" cy="4351338"/>
          </a:xfrm>
        </p:spPr>
        <p:txBody>
          <a:bodyPr>
            <a:normAutofit lnSpcReduction="10000"/>
          </a:bodyPr>
          <a:lstStyle/>
          <a:p>
            <a:r>
              <a:rPr lang="en-US" sz="1400" dirty="0" smtClean="0"/>
              <a:t>An Array is a data structure that can hold  a collection of values</a:t>
            </a:r>
          </a:p>
          <a:p>
            <a:r>
              <a:rPr lang="en-US" sz="1400" dirty="0" smtClean="0"/>
              <a:t>Arrays can contain a mix of different data types. We can store strings, Booleans, number or even objects  all in the same array.</a:t>
            </a:r>
          </a:p>
          <a:p>
            <a:r>
              <a:rPr lang="en-US" sz="1400" dirty="0" smtClean="0"/>
              <a:t>Arrays are resizable, we don’t declare  the size of an array before creating it.</a:t>
            </a:r>
          </a:p>
          <a:p>
            <a:r>
              <a:rPr lang="en-US" sz="1400" dirty="0" smtClean="0"/>
              <a:t>JavaScript arrays are zero-indexed and the insertion order is maintained. So first element is zero index, second is 1 index and the last element is at the index value of the arrays length property -1.</a:t>
            </a:r>
          </a:p>
          <a:p>
            <a:r>
              <a:rPr lang="en-US" sz="1400" dirty="0" smtClean="0"/>
              <a:t>Arrays are </a:t>
            </a:r>
            <a:r>
              <a:rPr lang="en-US" sz="1400" dirty="0" err="1" smtClean="0"/>
              <a:t>iterables</a:t>
            </a:r>
            <a:r>
              <a:rPr lang="en-US" sz="1400" dirty="0" smtClean="0"/>
              <a:t>. we can use with a for of loop</a:t>
            </a:r>
          </a:p>
          <a:p>
            <a:endParaRPr lang="en-US" sz="1400" dirty="0" smtClean="0"/>
          </a:p>
          <a:p>
            <a:r>
              <a:rPr lang="en-US" sz="1400" dirty="0" smtClean="0"/>
              <a:t>Array – Big-O time complexity</a:t>
            </a:r>
          </a:p>
          <a:p>
            <a:r>
              <a:rPr lang="en-US" sz="1400" dirty="0" smtClean="0"/>
              <a:t>If we insert or remove from end  the time complexity is constant – O(1)</a:t>
            </a:r>
          </a:p>
          <a:p>
            <a:r>
              <a:rPr lang="en-US" sz="1400" dirty="0"/>
              <a:t> </a:t>
            </a:r>
            <a:r>
              <a:rPr lang="en-US" sz="1400" dirty="0" smtClean="0"/>
              <a:t>id we insert or remove from beginning  the time complexity is linear – O(n)</a:t>
            </a:r>
          </a:p>
          <a:p>
            <a:r>
              <a:rPr lang="en-US" sz="1400" dirty="0" smtClean="0"/>
              <a:t>Accessing an element the </a:t>
            </a:r>
            <a:r>
              <a:rPr lang="en-US" sz="1400" dirty="0"/>
              <a:t>time complexity is constant – O(1)</a:t>
            </a:r>
          </a:p>
          <a:p>
            <a:r>
              <a:rPr lang="en-US" sz="1400" dirty="0" smtClean="0"/>
              <a:t>Searching an </a:t>
            </a:r>
            <a:r>
              <a:rPr lang="en-US" sz="1400" dirty="0"/>
              <a:t>element the time complexity </a:t>
            </a:r>
            <a:r>
              <a:rPr lang="en-US" sz="1400" dirty="0" smtClean="0"/>
              <a:t>is </a:t>
            </a:r>
            <a:r>
              <a:rPr lang="en-US" sz="1400" dirty="0"/>
              <a:t>linear – O(n)</a:t>
            </a:r>
          </a:p>
          <a:p>
            <a:r>
              <a:rPr lang="en-US" sz="1400" dirty="0" smtClean="0"/>
              <a:t>Push/Pop – O(1)</a:t>
            </a:r>
          </a:p>
          <a:p>
            <a:r>
              <a:rPr lang="en-US" sz="1400" dirty="0" smtClean="0"/>
              <a:t>Shift/ </a:t>
            </a:r>
            <a:r>
              <a:rPr lang="en-US" sz="1400" dirty="0" err="1" smtClean="0"/>
              <a:t>unshift</a:t>
            </a:r>
            <a:r>
              <a:rPr lang="en-US" sz="1400" dirty="0" smtClean="0"/>
              <a:t>/ </a:t>
            </a:r>
            <a:r>
              <a:rPr lang="en-US" sz="1400" dirty="0" err="1" smtClean="0"/>
              <a:t>concat</a:t>
            </a:r>
            <a:r>
              <a:rPr lang="en-US" sz="1400" dirty="0" smtClean="0"/>
              <a:t>/ slice/ splice – O(n)</a:t>
            </a:r>
          </a:p>
          <a:p>
            <a:r>
              <a:rPr lang="en-US" sz="1400" dirty="0" err="1" smtClean="0"/>
              <a:t>ForEach</a:t>
            </a:r>
            <a:r>
              <a:rPr lang="en-US" sz="1400" dirty="0" smtClean="0"/>
              <a:t>/ map /filter /reduce – O(n)</a:t>
            </a:r>
          </a:p>
          <a:p>
            <a:endParaRPr lang="en-US" sz="1400" dirty="0" smtClean="0"/>
          </a:p>
        </p:txBody>
      </p:sp>
      <p:sp>
        <p:nvSpPr>
          <p:cNvPr id="5" name="Footer Placeholder 4"/>
          <p:cNvSpPr>
            <a:spLocks noGrp="1"/>
          </p:cNvSpPr>
          <p:nvPr>
            <p:ph type="ftr" sz="quarter" idx="11"/>
          </p:nvPr>
        </p:nvSpPr>
        <p:spPr/>
        <p:txBody>
          <a:bodyPr/>
          <a:lstStyle/>
          <a:p>
            <a:r>
              <a:rPr lang="en-US" b="1" dirty="0" smtClean="0">
                <a:solidFill>
                  <a:schemeClr val="tx1"/>
                </a:solidFill>
              </a:rPr>
              <a:t>Arrays</a:t>
            </a:r>
            <a:endParaRPr lang="en-US" b="1" dirty="0">
              <a:solidFill>
                <a:schemeClr val="tx1"/>
              </a:solidFill>
            </a:endParaRPr>
          </a:p>
        </p:txBody>
      </p:sp>
    </p:spTree>
    <p:extLst>
      <p:ext uri="{BB962C8B-B14F-4D97-AF65-F5344CB8AC3E}">
        <p14:creationId xmlns:p14="http://schemas.microsoft.com/office/powerpoint/2010/main" val="1330312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0957"/>
            <a:ext cx="10515600" cy="6250517"/>
          </a:xfrm>
        </p:spPr>
        <p:txBody>
          <a:bodyPr>
            <a:normAutofit fontScale="55000" lnSpcReduction="20000"/>
          </a:bodyPr>
          <a:lstStyle/>
          <a:p>
            <a:pPr marL="0" indent="0">
              <a:buNone/>
            </a:pPr>
            <a:r>
              <a:rPr lang="en-US" dirty="0" err="1"/>
              <a:t>const</a:t>
            </a:r>
            <a:r>
              <a:rPr lang="en-US" dirty="0"/>
              <a:t> </a:t>
            </a:r>
            <a:r>
              <a:rPr lang="en-US" dirty="0" err="1"/>
              <a:t>arr</a:t>
            </a:r>
            <a:r>
              <a:rPr lang="en-US" dirty="0"/>
              <a:t> = [1, 2, 3, "Divya"];</a:t>
            </a:r>
          </a:p>
          <a:p>
            <a:pPr marL="0" indent="0">
              <a:buNone/>
            </a:pPr>
            <a:r>
              <a:rPr lang="en-US" dirty="0" err="1"/>
              <a:t>arr.push</a:t>
            </a:r>
            <a:r>
              <a:rPr lang="en-US" dirty="0"/>
              <a:t>(4); //adds the element</a:t>
            </a:r>
          </a:p>
          <a:p>
            <a:pPr marL="0" indent="0">
              <a:buNone/>
            </a:pPr>
            <a:r>
              <a:rPr lang="en-US" dirty="0" err="1"/>
              <a:t>arr.unshift</a:t>
            </a:r>
            <a:r>
              <a:rPr lang="en-US" dirty="0"/>
              <a:t>(0); // adds </a:t>
            </a:r>
            <a:r>
              <a:rPr lang="en-US" dirty="0" err="1"/>
              <a:t>te</a:t>
            </a:r>
            <a:r>
              <a:rPr lang="en-US" dirty="0"/>
              <a:t> element in the </a:t>
            </a:r>
            <a:r>
              <a:rPr lang="en-US" dirty="0" err="1"/>
              <a:t>begining</a:t>
            </a:r>
            <a:endParaRPr lang="en-US" dirty="0"/>
          </a:p>
          <a:p>
            <a:pPr marL="0" indent="0">
              <a:buNone/>
            </a:pPr>
            <a:r>
              <a:rPr lang="en-US" dirty="0"/>
              <a:t/>
            </a:r>
            <a:br>
              <a:rPr lang="en-US" dirty="0"/>
            </a:br>
            <a:r>
              <a:rPr lang="en-US" dirty="0" err="1"/>
              <a:t>arr.pop</a:t>
            </a:r>
            <a:r>
              <a:rPr lang="en-US" dirty="0"/>
              <a:t>(); //removes the last element</a:t>
            </a:r>
          </a:p>
          <a:p>
            <a:pPr marL="0" indent="0">
              <a:buNone/>
            </a:pPr>
            <a:r>
              <a:rPr lang="en-US" dirty="0" err="1"/>
              <a:t>arr.shift</a:t>
            </a:r>
            <a:r>
              <a:rPr lang="en-US" dirty="0"/>
              <a:t>(); // removes the first element</a:t>
            </a:r>
          </a:p>
          <a:p>
            <a:pPr marL="0" indent="0">
              <a:buNone/>
            </a:pPr>
            <a:r>
              <a:rPr lang="en-US" dirty="0" err="1"/>
              <a:t>const</a:t>
            </a:r>
            <a:r>
              <a:rPr lang="en-US" dirty="0"/>
              <a:t> </a:t>
            </a:r>
            <a:r>
              <a:rPr lang="en-US" dirty="0" err="1"/>
              <a:t>newArr</a:t>
            </a:r>
            <a:r>
              <a:rPr lang="en-US" dirty="0"/>
              <a:t> = </a:t>
            </a:r>
            <a:r>
              <a:rPr lang="en-US" dirty="0" err="1"/>
              <a:t>arr.map</a:t>
            </a:r>
            <a:r>
              <a:rPr lang="en-US" dirty="0"/>
              <a:t>(</a:t>
            </a:r>
            <a:r>
              <a:rPr lang="en-US" dirty="0" err="1"/>
              <a:t>Math.sqrt</a:t>
            </a:r>
            <a:r>
              <a:rPr lang="en-US" dirty="0"/>
              <a:t>); //  creates a new array from calling a function for every array element.</a:t>
            </a:r>
          </a:p>
          <a:p>
            <a:pPr marL="0" indent="0">
              <a:buNone/>
            </a:pPr>
            <a:r>
              <a:rPr lang="en-US" dirty="0"/>
              <a:t/>
            </a:r>
            <a:br>
              <a:rPr lang="en-US" dirty="0"/>
            </a:br>
            <a:r>
              <a:rPr lang="en-US" dirty="0"/>
              <a:t>//for of loop to iterate through the array</a:t>
            </a:r>
          </a:p>
          <a:p>
            <a:pPr marL="0" indent="0">
              <a:buNone/>
            </a:pPr>
            <a:r>
              <a:rPr lang="en-US" dirty="0"/>
              <a:t>for (</a:t>
            </a:r>
            <a:r>
              <a:rPr lang="en-US" dirty="0" err="1"/>
              <a:t>const</a:t>
            </a:r>
            <a:r>
              <a:rPr lang="en-US" dirty="0"/>
              <a:t> item of </a:t>
            </a:r>
            <a:r>
              <a:rPr lang="en-US" dirty="0" err="1"/>
              <a:t>arr</a:t>
            </a:r>
            <a:r>
              <a:rPr lang="en-US" dirty="0"/>
              <a:t>) {</a:t>
            </a:r>
          </a:p>
          <a:p>
            <a:pPr marL="0" indent="0">
              <a:buNone/>
            </a:pPr>
            <a:r>
              <a:rPr lang="en-US" dirty="0"/>
              <a:t>  console.log(item);</a:t>
            </a:r>
          </a:p>
          <a:p>
            <a:pPr marL="0" indent="0">
              <a:buNone/>
            </a:pPr>
            <a:r>
              <a:rPr lang="en-US" dirty="0"/>
              <a:t>}</a:t>
            </a:r>
          </a:p>
          <a:p>
            <a:pPr marL="0" indent="0">
              <a:buNone/>
            </a:pPr>
            <a:r>
              <a:rPr lang="en-US" dirty="0"/>
              <a:t/>
            </a:r>
            <a:br>
              <a:rPr lang="en-US" dirty="0"/>
            </a:br>
            <a:r>
              <a:rPr lang="en-US" dirty="0"/>
              <a:t>console.log(</a:t>
            </a:r>
            <a:r>
              <a:rPr lang="en-US" dirty="0" err="1"/>
              <a:t>newArr</a:t>
            </a:r>
            <a:r>
              <a:rPr lang="en-US" dirty="0"/>
              <a:t>);</a:t>
            </a:r>
          </a:p>
          <a:p>
            <a:pPr marL="0" indent="0">
              <a:buNone/>
            </a:pPr>
            <a:r>
              <a:rPr lang="en-US" dirty="0"/>
              <a:t/>
            </a:r>
            <a:br>
              <a:rPr lang="en-US" dirty="0"/>
            </a:br>
            <a:r>
              <a:rPr lang="en-US" dirty="0"/>
              <a:t>//method creates a new array filled with elements that pass a test provided by a function.</a:t>
            </a:r>
          </a:p>
          <a:p>
            <a:pPr marL="0" indent="0">
              <a:buNone/>
            </a:pPr>
            <a:r>
              <a:rPr lang="en-US" dirty="0" err="1"/>
              <a:t>const</a:t>
            </a:r>
            <a:r>
              <a:rPr lang="en-US" dirty="0"/>
              <a:t> ages = [32, 33, 16, 40];</a:t>
            </a:r>
          </a:p>
          <a:p>
            <a:pPr marL="0" indent="0">
              <a:buNone/>
            </a:pPr>
            <a:r>
              <a:rPr lang="en-US" dirty="0" err="1"/>
              <a:t>const</a:t>
            </a:r>
            <a:r>
              <a:rPr lang="en-US" dirty="0"/>
              <a:t> result = </a:t>
            </a:r>
            <a:r>
              <a:rPr lang="en-US" dirty="0" err="1"/>
              <a:t>ages.filter</a:t>
            </a:r>
            <a:r>
              <a:rPr lang="en-US" dirty="0"/>
              <a:t>(</a:t>
            </a:r>
            <a:r>
              <a:rPr lang="en-US" dirty="0" err="1"/>
              <a:t>checkAdult</a:t>
            </a:r>
            <a:r>
              <a:rPr lang="en-US" dirty="0"/>
              <a:t>);</a:t>
            </a:r>
          </a:p>
          <a:p>
            <a:pPr marL="0" indent="0">
              <a:buNone/>
            </a:pPr>
            <a:r>
              <a:rPr lang="en-US" dirty="0"/>
              <a:t/>
            </a:r>
            <a:br>
              <a:rPr lang="en-US" dirty="0"/>
            </a:br>
            <a:r>
              <a:rPr lang="en-US" dirty="0"/>
              <a:t>function </a:t>
            </a:r>
            <a:r>
              <a:rPr lang="en-US" dirty="0" err="1"/>
              <a:t>checkAdult</a:t>
            </a:r>
            <a:r>
              <a:rPr lang="en-US" dirty="0"/>
              <a:t>(age) {</a:t>
            </a:r>
          </a:p>
          <a:p>
            <a:pPr marL="0" indent="0">
              <a:buNone/>
            </a:pPr>
            <a:r>
              <a:rPr lang="en-US" dirty="0"/>
              <a:t>  return age &gt;= 18;</a:t>
            </a:r>
          </a:p>
          <a:p>
            <a:pPr marL="0" indent="0">
              <a:buNone/>
            </a:pPr>
            <a:r>
              <a:rPr lang="en-US" dirty="0"/>
              <a:t>}</a:t>
            </a:r>
          </a:p>
          <a:p>
            <a:pPr marL="0" indent="0">
              <a:buNone/>
            </a:pPr>
            <a:r>
              <a:rPr lang="en-US" dirty="0"/>
              <a:t/>
            </a:r>
            <a:br>
              <a:rPr lang="en-US" dirty="0"/>
            </a:br>
            <a:endParaRPr lang="en-US" sz="1600" dirty="0"/>
          </a:p>
        </p:txBody>
      </p:sp>
      <p:sp>
        <p:nvSpPr>
          <p:cNvPr id="4" name="Footer Placeholder 3"/>
          <p:cNvSpPr>
            <a:spLocks noGrp="1"/>
          </p:cNvSpPr>
          <p:nvPr>
            <p:ph type="ftr" sz="quarter" idx="11"/>
          </p:nvPr>
        </p:nvSpPr>
        <p:spPr/>
        <p:txBody>
          <a:bodyPr/>
          <a:lstStyle/>
          <a:p>
            <a:r>
              <a:rPr lang="en-US" smtClean="0"/>
              <a:t>Data Structures</a:t>
            </a:r>
            <a:endParaRPr lang="en-US"/>
          </a:p>
        </p:txBody>
      </p:sp>
    </p:spTree>
    <p:extLst>
      <p:ext uri="{BB962C8B-B14F-4D97-AF65-F5344CB8AC3E}">
        <p14:creationId xmlns:p14="http://schemas.microsoft.com/office/powerpoint/2010/main" val="2899019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590" y="567418"/>
            <a:ext cx="10515600" cy="4918982"/>
          </a:xfrm>
        </p:spPr>
        <p:txBody>
          <a:bodyPr>
            <a:normAutofit fontScale="62500" lnSpcReduction="20000"/>
          </a:bodyPr>
          <a:lstStyle/>
          <a:p>
            <a:pPr marL="0" indent="0">
              <a:buNone/>
            </a:pPr>
            <a:r>
              <a:rPr lang="en-US" dirty="0"/>
              <a:t>//The reduce() method in JavaScript is used to reduce an array to a single value. It works by iterating over each element of an array, applying a callback function to the current and next elements, and returning a single value at the end. The callback function takes two arguments, the accumulator and the current value, and should return the accumulator, which is used as the initial value for the next iteration. It can also take an optional second argument, which is the initial value for the accumulator. Here's an example:</a:t>
            </a:r>
          </a:p>
          <a:p>
            <a:pPr marL="0" indent="0">
              <a:buNone/>
            </a:pPr>
            <a:r>
              <a:rPr lang="en-US" dirty="0"/>
              <a:t/>
            </a:r>
            <a:br>
              <a:rPr lang="en-US" dirty="0"/>
            </a:br>
            <a:r>
              <a:rPr lang="en-US" dirty="0" err="1"/>
              <a:t>const</a:t>
            </a:r>
            <a:r>
              <a:rPr lang="en-US" dirty="0"/>
              <a:t> numbers = [1, 2, 3, 4, 5];</a:t>
            </a:r>
          </a:p>
          <a:p>
            <a:pPr marL="0" indent="0">
              <a:buNone/>
            </a:pPr>
            <a:r>
              <a:rPr lang="en-US" dirty="0"/>
              <a:t/>
            </a:r>
            <a:br>
              <a:rPr lang="en-US" dirty="0"/>
            </a:br>
            <a:r>
              <a:rPr lang="en-US" dirty="0"/>
              <a:t>// sum all the numbers in the array using reduce</a:t>
            </a:r>
          </a:p>
          <a:p>
            <a:pPr marL="0" indent="0">
              <a:buNone/>
            </a:pPr>
            <a:r>
              <a:rPr lang="en-US" dirty="0" err="1"/>
              <a:t>const</a:t>
            </a:r>
            <a:r>
              <a:rPr lang="en-US" dirty="0"/>
              <a:t> sum = </a:t>
            </a:r>
            <a:r>
              <a:rPr lang="en-US" dirty="0" err="1"/>
              <a:t>numbers.reduce</a:t>
            </a:r>
            <a:r>
              <a:rPr lang="en-US" dirty="0"/>
              <a:t>(</a:t>
            </a:r>
          </a:p>
          <a:p>
            <a:pPr marL="0" indent="0">
              <a:buNone/>
            </a:pPr>
            <a:r>
              <a:rPr lang="en-US" dirty="0"/>
              <a:t>  (accumulator, </a:t>
            </a:r>
            <a:r>
              <a:rPr lang="en-US" dirty="0" err="1"/>
              <a:t>currentValue</a:t>
            </a:r>
            <a:r>
              <a:rPr lang="en-US" dirty="0"/>
              <a:t>) =&gt; accumulator + </a:t>
            </a:r>
            <a:r>
              <a:rPr lang="en-US" dirty="0" err="1"/>
              <a:t>currentValue</a:t>
            </a:r>
            <a:r>
              <a:rPr lang="en-US" dirty="0"/>
              <a:t>,</a:t>
            </a:r>
          </a:p>
          <a:p>
            <a:pPr marL="0" indent="0">
              <a:buNone/>
            </a:pPr>
            <a:r>
              <a:rPr lang="en-US" dirty="0"/>
              <a:t>  0</a:t>
            </a:r>
          </a:p>
          <a:p>
            <a:pPr marL="0" indent="0">
              <a:buNone/>
            </a:pPr>
            <a:r>
              <a:rPr lang="en-US" dirty="0"/>
              <a:t>);</a:t>
            </a:r>
          </a:p>
          <a:p>
            <a:pPr marL="0" indent="0">
              <a:buNone/>
            </a:pPr>
            <a:r>
              <a:rPr lang="en-US" dirty="0"/>
              <a:t/>
            </a:r>
            <a:br>
              <a:rPr lang="en-US" dirty="0"/>
            </a:br>
            <a:r>
              <a:rPr lang="en-US" dirty="0"/>
              <a:t>console.log(sum); // output: 15</a:t>
            </a:r>
          </a:p>
          <a:p>
            <a:pPr marL="0" indent="0">
              <a:buNone/>
            </a:pPr>
            <a:r>
              <a:rPr lang="en-US" dirty="0"/>
              <a:t>//In this example, the reduce() method is used to sum all the numbers in the numbers array by providing an initial value of 0 for the accumulator and adding the current value to it for each iteration.</a:t>
            </a:r>
          </a:p>
          <a:p>
            <a:pPr marL="0" indent="0">
              <a:buNone/>
            </a:pPr>
            <a:endParaRPr lang="en-US" sz="1600"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Data Structures</a:t>
            </a:r>
            <a:endParaRPr lang="en-US"/>
          </a:p>
        </p:txBody>
      </p:sp>
    </p:spTree>
    <p:extLst>
      <p:ext uri="{BB962C8B-B14F-4D97-AF65-F5344CB8AC3E}">
        <p14:creationId xmlns:p14="http://schemas.microsoft.com/office/powerpoint/2010/main" val="194874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9943"/>
            <a:ext cx="10515600" cy="5727020"/>
          </a:xfrm>
        </p:spPr>
        <p:txBody>
          <a:bodyPr>
            <a:normAutofit fontScale="85000" lnSpcReduction="10000"/>
          </a:bodyPr>
          <a:lstStyle/>
          <a:p>
            <a:pPr marL="0" indent="0">
              <a:buNone/>
            </a:pPr>
            <a:r>
              <a:rPr lang="en-US" dirty="0"/>
              <a:t>//The </a:t>
            </a:r>
            <a:r>
              <a:rPr lang="en-US" dirty="0" err="1"/>
              <a:t>concat</a:t>
            </a:r>
            <a:r>
              <a:rPr lang="en-US" dirty="0"/>
              <a:t>() method in JavaScript is used to join two or more arrays, and returns a new array that contains all the elements from the original arrays. The original arrays are not </a:t>
            </a:r>
            <a:r>
              <a:rPr lang="en-US" dirty="0" err="1"/>
              <a:t>modified.The</a:t>
            </a:r>
            <a:r>
              <a:rPr lang="en-US" dirty="0"/>
              <a:t> syntax of the </a:t>
            </a:r>
            <a:r>
              <a:rPr lang="en-US" dirty="0" err="1"/>
              <a:t>concat</a:t>
            </a:r>
            <a:r>
              <a:rPr lang="en-US" dirty="0"/>
              <a:t>() method is:array1.concat(array2, array3, ..., </a:t>
            </a:r>
            <a:r>
              <a:rPr lang="en-US" dirty="0" err="1"/>
              <a:t>arrayX</a:t>
            </a:r>
            <a:r>
              <a:rPr lang="en-US" dirty="0"/>
              <a:t>)The </a:t>
            </a:r>
            <a:r>
              <a:rPr lang="en-US" dirty="0" err="1"/>
              <a:t>concat</a:t>
            </a:r>
            <a:r>
              <a:rPr lang="en-US" dirty="0"/>
              <a:t>() method can take any number of arguments, which are the arrays that need to be </a:t>
            </a:r>
            <a:r>
              <a:rPr lang="en-US" dirty="0" err="1"/>
              <a:t>concatenated.For</a:t>
            </a:r>
            <a:r>
              <a:rPr lang="en-US" dirty="0"/>
              <a:t> example, if you have two arrays, array1 and array2, you can use the </a:t>
            </a:r>
            <a:r>
              <a:rPr lang="en-US" dirty="0" err="1"/>
              <a:t>concat</a:t>
            </a:r>
            <a:r>
              <a:rPr lang="en-US" dirty="0"/>
              <a:t>() method to join them into a single array:</a:t>
            </a:r>
          </a:p>
          <a:p>
            <a:pPr marL="0" indent="0">
              <a:buNone/>
            </a:pPr>
            <a:r>
              <a:rPr lang="en-US" dirty="0"/>
              <a:t/>
            </a:r>
            <a:br>
              <a:rPr lang="en-US" dirty="0"/>
            </a:br>
            <a:r>
              <a:rPr lang="en-US" dirty="0"/>
              <a:t>let array1 = [1, 2, 3];</a:t>
            </a:r>
          </a:p>
          <a:p>
            <a:pPr marL="0" indent="0">
              <a:buNone/>
            </a:pPr>
            <a:r>
              <a:rPr lang="en-US" dirty="0"/>
              <a:t>let array2 = [4, 5, 6];</a:t>
            </a:r>
          </a:p>
          <a:p>
            <a:pPr marL="0" indent="0">
              <a:buNone/>
            </a:pPr>
            <a:r>
              <a:rPr lang="en-US" dirty="0"/>
              <a:t>let </a:t>
            </a:r>
            <a:r>
              <a:rPr lang="en-US" dirty="0" err="1"/>
              <a:t>concatenatedArray</a:t>
            </a:r>
            <a:r>
              <a:rPr lang="en-US" dirty="0"/>
              <a:t> = array1.concat(array2);</a:t>
            </a:r>
          </a:p>
          <a:p>
            <a:pPr marL="0" indent="0">
              <a:buNone/>
            </a:pPr>
            <a:r>
              <a:rPr lang="en-US" dirty="0"/>
              <a:t>console.log(</a:t>
            </a:r>
            <a:r>
              <a:rPr lang="en-US" dirty="0" err="1"/>
              <a:t>concatenatedArray</a:t>
            </a:r>
            <a:r>
              <a:rPr lang="en-US" dirty="0"/>
              <a:t>);</a:t>
            </a:r>
          </a:p>
          <a:p>
            <a:pPr marL="0" indent="0">
              <a:buNone/>
            </a:pPr>
            <a:r>
              <a:rPr lang="en-US" dirty="0"/>
              <a:t>// Output: [1, 2, 3, 4, 5, 6]</a:t>
            </a:r>
          </a:p>
          <a:p>
            <a:pPr marL="0" indent="0">
              <a:buNone/>
            </a:pPr>
            <a:r>
              <a:rPr lang="en-US" dirty="0"/>
              <a:t>//In this example, the </a:t>
            </a:r>
            <a:r>
              <a:rPr lang="en-US" dirty="0" err="1"/>
              <a:t>concat</a:t>
            </a:r>
            <a:r>
              <a:rPr lang="en-US" dirty="0"/>
              <a:t>() method joins array1 and array2 into a new array, </a:t>
            </a:r>
            <a:r>
              <a:rPr lang="en-US" dirty="0" err="1"/>
              <a:t>concatenatedArray</a:t>
            </a:r>
            <a:r>
              <a:rPr lang="en-US" dirty="0"/>
              <a:t>. The original arrays, array1 and array2, remain unchanged.</a:t>
            </a:r>
          </a:p>
          <a:p>
            <a:pPr marL="0" indent="0">
              <a:buNone/>
            </a:pP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Data Structures</a:t>
            </a:r>
            <a:endParaRPr lang="en-US"/>
          </a:p>
        </p:txBody>
      </p:sp>
    </p:spTree>
    <p:extLst>
      <p:ext uri="{BB962C8B-B14F-4D97-AF65-F5344CB8AC3E}">
        <p14:creationId xmlns:p14="http://schemas.microsoft.com/office/powerpoint/2010/main" val="836166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493486"/>
            <a:ext cx="10802257" cy="5862864"/>
          </a:xfrm>
        </p:spPr>
        <p:txBody>
          <a:bodyPr>
            <a:normAutofit fontScale="47500" lnSpcReduction="20000"/>
          </a:bodyPr>
          <a:lstStyle/>
          <a:p>
            <a:pPr marL="0" indent="0">
              <a:buNone/>
            </a:pPr>
            <a:r>
              <a:rPr lang="en-US" dirty="0"/>
              <a:t>//In JavaScript, a slice is a method that returns a portion of the array starting from a specified index to the end or up to a specified </a:t>
            </a:r>
            <a:r>
              <a:rPr lang="en-US" dirty="0" err="1"/>
              <a:t>endpoint.Here</a:t>
            </a:r>
            <a:r>
              <a:rPr lang="en-US" dirty="0"/>
              <a:t> is the syntax for using the slice method in </a:t>
            </a:r>
            <a:r>
              <a:rPr lang="en-US" dirty="0" err="1"/>
              <a:t>JavaScript:array.slice</a:t>
            </a:r>
            <a:r>
              <a:rPr lang="en-US" dirty="0"/>
              <a:t>(</a:t>
            </a:r>
            <a:r>
              <a:rPr lang="en-US" dirty="0" err="1"/>
              <a:t>startIndex</a:t>
            </a:r>
            <a:r>
              <a:rPr lang="en-US" dirty="0"/>
              <a:t>, </a:t>
            </a:r>
            <a:r>
              <a:rPr lang="en-US" dirty="0" err="1"/>
              <a:t>endIndex</a:t>
            </a:r>
            <a:r>
              <a:rPr lang="en-US" dirty="0"/>
              <a:t>);The </a:t>
            </a:r>
            <a:r>
              <a:rPr lang="en-US" dirty="0" err="1"/>
              <a:t>startIndex</a:t>
            </a:r>
            <a:r>
              <a:rPr lang="en-US" dirty="0"/>
              <a:t> parameter specifies the index at which to begin the slice, and the </a:t>
            </a:r>
            <a:r>
              <a:rPr lang="en-US" dirty="0" err="1"/>
              <a:t>endIndex</a:t>
            </a:r>
            <a:r>
              <a:rPr lang="en-US" dirty="0"/>
              <a:t> parameter specifies the index at which to end the slice but not include </a:t>
            </a:r>
            <a:r>
              <a:rPr lang="en-US" dirty="0" err="1"/>
              <a:t>it.If</a:t>
            </a:r>
            <a:r>
              <a:rPr lang="en-US" dirty="0"/>
              <a:t> the </a:t>
            </a:r>
            <a:r>
              <a:rPr lang="en-US" dirty="0" err="1"/>
              <a:t>endIndex</a:t>
            </a:r>
            <a:r>
              <a:rPr lang="en-US" dirty="0"/>
              <a:t> parameter is not passed, the slice method will return all elements from the </a:t>
            </a:r>
            <a:r>
              <a:rPr lang="en-US" dirty="0" err="1"/>
              <a:t>startIndex</a:t>
            </a:r>
            <a:r>
              <a:rPr lang="en-US" dirty="0"/>
              <a:t> to the end of the </a:t>
            </a:r>
            <a:r>
              <a:rPr lang="en-US" dirty="0" err="1"/>
              <a:t>array.Here's</a:t>
            </a:r>
            <a:r>
              <a:rPr lang="en-US" dirty="0"/>
              <a:t> an example:</a:t>
            </a:r>
          </a:p>
          <a:p>
            <a:pPr marL="0" indent="0">
              <a:buNone/>
            </a:pPr>
            <a:r>
              <a:rPr lang="en-US" dirty="0"/>
              <a:t/>
            </a:r>
            <a:br>
              <a:rPr lang="en-US" dirty="0"/>
            </a:br>
            <a:r>
              <a:rPr lang="en-US" dirty="0" err="1"/>
              <a:t>const</a:t>
            </a:r>
            <a:r>
              <a:rPr lang="en-US" dirty="0"/>
              <a:t> fruits = ["apple", "banana", "cherry", "orange", "pear"];</a:t>
            </a:r>
          </a:p>
          <a:p>
            <a:pPr marL="0" indent="0">
              <a:buNone/>
            </a:pPr>
            <a:r>
              <a:rPr lang="en-US" dirty="0"/>
              <a:t/>
            </a:r>
            <a:br>
              <a:rPr lang="en-US" dirty="0"/>
            </a:br>
            <a:r>
              <a:rPr lang="en-US" dirty="0" err="1"/>
              <a:t>const</a:t>
            </a:r>
            <a:r>
              <a:rPr lang="en-US" dirty="0"/>
              <a:t> </a:t>
            </a:r>
            <a:r>
              <a:rPr lang="en-US" dirty="0" err="1"/>
              <a:t>slicedFruits</a:t>
            </a:r>
            <a:r>
              <a:rPr lang="en-US" dirty="0"/>
              <a:t> = </a:t>
            </a:r>
            <a:r>
              <a:rPr lang="en-US" dirty="0" err="1"/>
              <a:t>fruits.slice</a:t>
            </a:r>
            <a:r>
              <a:rPr lang="en-US" dirty="0"/>
              <a:t>(1, 3);</a:t>
            </a:r>
          </a:p>
          <a:p>
            <a:pPr marL="0" indent="0">
              <a:buNone/>
            </a:pPr>
            <a:r>
              <a:rPr lang="en-US" dirty="0"/>
              <a:t/>
            </a:r>
            <a:br>
              <a:rPr lang="en-US" dirty="0"/>
            </a:br>
            <a:r>
              <a:rPr lang="en-US" dirty="0"/>
              <a:t>console.log(</a:t>
            </a:r>
            <a:r>
              <a:rPr lang="en-US" dirty="0" err="1"/>
              <a:t>slicedFruits</a:t>
            </a:r>
            <a:r>
              <a:rPr lang="en-US" dirty="0"/>
              <a:t>); // Output: ['banana', 'cherry']</a:t>
            </a:r>
          </a:p>
          <a:p>
            <a:pPr marL="0" indent="0">
              <a:buNone/>
            </a:pPr>
            <a:r>
              <a:rPr lang="en-US" dirty="0"/>
              <a:t/>
            </a:r>
            <a:br>
              <a:rPr lang="en-US" dirty="0"/>
            </a:br>
            <a:r>
              <a:rPr lang="en-US" dirty="0"/>
              <a:t>//In JavaScript, the splice() method is used to add or remove elements from an array. It modifies the original array and returns the deleted elements (if any) as a new </a:t>
            </a:r>
            <a:r>
              <a:rPr lang="en-US" dirty="0" err="1"/>
              <a:t>array.The</a:t>
            </a:r>
            <a:r>
              <a:rPr lang="en-US" dirty="0"/>
              <a:t> basic syntax of the splice() method </a:t>
            </a:r>
            <a:r>
              <a:rPr lang="en-US" dirty="0" err="1"/>
              <a:t>is:array.splice</a:t>
            </a:r>
            <a:r>
              <a:rPr lang="en-US" dirty="0"/>
              <a:t>(</a:t>
            </a:r>
            <a:r>
              <a:rPr lang="en-US" dirty="0" err="1"/>
              <a:t>startIndex</a:t>
            </a:r>
            <a:r>
              <a:rPr lang="en-US" dirty="0"/>
              <a:t>, </a:t>
            </a:r>
            <a:r>
              <a:rPr lang="en-US" dirty="0" err="1"/>
              <a:t>deleteCount</a:t>
            </a:r>
            <a:r>
              <a:rPr lang="en-US" dirty="0"/>
              <a:t>, item1, item2, ...)</a:t>
            </a:r>
            <a:r>
              <a:rPr lang="en-US" dirty="0" err="1"/>
              <a:t>startIndex</a:t>
            </a:r>
            <a:r>
              <a:rPr lang="en-US" dirty="0"/>
              <a:t>: The index at which the modification should </a:t>
            </a:r>
            <a:r>
              <a:rPr lang="en-US" dirty="0" err="1"/>
              <a:t>begin.deleteCount</a:t>
            </a:r>
            <a:r>
              <a:rPr lang="en-US" dirty="0"/>
              <a:t>: The number of elements to be removed from the array. If set to 0, no elements will be removed.item1, item2, ...: The new elements to be added to the array at the specified </a:t>
            </a:r>
            <a:r>
              <a:rPr lang="en-US" dirty="0" err="1"/>
              <a:t>index.Here's</a:t>
            </a:r>
            <a:r>
              <a:rPr lang="en-US" dirty="0"/>
              <a:t> an example that demonstrates how to use the splice() method to add and remove elements from an array:</a:t>
            </a:r>
          </a:p>
          <a:p>
            <a:pPr marL="0" indent="0">
              <a:buNone/>
            </a:pPr>
            <a:r>
              <a:rPr lang="en-US" dirty="0"/>
              <a:t/>
            </a:r>
            <a:br>
              <a:rPr lang="en-US" dirty="0"/>
            </a:br>
            <a:r>
              <a:rPr lang="en-US" dirty="0" err="1"/>
              <a:t>var</a:t>
            </a:r>
            <a:r>
              <a:rPr lang="en-US" dirty="0"/>
              <a:t> fruit = ["apple", "banana", "cherry", "date"];</a:t>
            </a:r>
          </a:p>
          <a:p>
            <a:pPr marL="0" indent="0">
              <a:buNone/>
            </a:pPr>
            <a:r>
              <a:rPr lang="en-US" dirty="0"/>
              <a:t/>
            </a:r>
            <a:br>
              <a:rPr lang="en-US" dirty="0"/>
            </a:br>
            <a:r>
              <a:rPr lang="en-US" dirty="0"/>
              <a:t>// Remove 'banana' from the array</a:t>
            </a:r>
          </a:p>
          <a:p>
            <a:pPr marL="0" indent="0">
              <a:buNone/>
            </a:pPr>
            <a:r>
              <a:rPr lang="en-US" dirty="0" err="1"/>
              <a:t>fruit.splice</a:t>
            </a:r>
            <a:r>
              <a:rPr lang="en-US" dirty="0"/>
              <a:t>(1, 1);</a:t>
            </a:r>
          </a:p>
          <a:p>
            <a:pPr marL="0" indent="0">
              <a:buNone/>
            </a:pPr>
            <a:r>
              <a:rPr lang="en-US" dirty="0"/>
              <a:t/>
            </a:r>
            <a:br>
              <a:rPr lang="en-US" dirty="0"/>
            </a:br>
            <a:r>
              <a:rPr lang="en-US" dirty="0"/>
              <a:t>console.log(fruit); // Output: ['apple', 'cherry', 'date']</a:t>
            </a:r>
          </a:p>
          <a:p>
            <a:pPr marL="0" indent="0">
              <a:buNone/>
            </a:pPr>
            <a:r>
              <a:rPr lang="en-US" dirty="0"/>
              <a:t/>
            </a:r>
            <a:br>
              <a:rPr lang="en-US" dirty="0"/>
            </a:br>
            <a:r>
              <a:rPr lang="en-US" dirty="0"/>
              <a:t>// Add 'berry' and 'fig' to the array at index 2</a:t>
            </a:r>
          </a:p>
          <a:p>
            <a:pPr marL="0" indent="0">
              <a:buNone/>
            </a:pPr>
            <a:r>
              <a:rPr lang="en-US" dirty="0" err="1"/>
              <a:t>fruit.splice</a:t>
            </a:r>
            <a:r>
              <a:rPr lang="en-US" dirty="0"/>
              <a:t>(2, 0, "berry", "fig");</a:t>
            </a:r>
          </a:p>
          <a:p>
            <a:pPr marL="0" indent="0">
              <a:buNone/>
            </a:pPr>
            <a:r>
              <a:rPr lang="en-US" dirty="0"/>
              <a:t/>
            </a:r>
            <a:br>
              <a:rPr lang="en-US" dirty="0"/>
            </a:br>
            <a:r>
              <a:rPr lang="en-US" dirty="0"/>
              <a:t>console.log(fruits); // Output: ['apple', 'cherry', 'berry', 'fig', 'date']</a:t>
            </a:r>
          </a:p>
          <a:p>
            <a:pPr marL="0" indent="0">
              <a:buNone/>
            </a:pPr>
            <a:r>
              <a:rPr lang="en-US" dirty="0"/>
              <a:t>//In this example, we first remove the second element ('banana') from the fruits array using splice() method. We then add two new elements ('berry' and 'fig') to the array at index 2 using the same splice() method.</a:t>
            </a:r>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smtClean="0"/>
              <a:t>Data Structures</a:t>
            </a:r>
            <a:endParaRPr lang="en-US"/>
          </a:p>
        </p:txBody>
      </p:sp>
    </p:spTree>
    <p:extLst>
      <p:ext uri="{BB962C8B-B14F-4D97-AF65-F5344CB8AC3E}">
        <p14:creationId xmlns:p14="http://schemas.microsoft.com/office/powerpoint/2010/main" val="2414072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1099</Words>
  <Application>Microsoft Office PowerPoint</Application>
  <PresentationFormat>Widescreen</PresentationFormat>
  <Paragraphs>68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Array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Divya Paryani</dc:creator>
  <cp:lastModifiedBy>Divya Paryani</cp:lastModifiedBy>
  <cp:revision>20</cp:revision>
  <dcterms:created xsi:type="dcterms:W3CDTF">2023-04-13T20:01:11Z</dcterms:created>
  <dcterms:modified xsi:type="dcterms:W3CDTF">2023-04-15T22:51:44Z</dcterms:modified>
</cp:coreProperties>
</file>