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731520"/>
            <a:ext cx="6712131" cy="54454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Tree</a:t>
            </a:r>
          </a:p>
          <a:p>
            <a:pPr marL="0" indent="0">
              <a:buNone/>
            </a:pPr>
            <a:r>
              <a:rPr lang="en-US" dirty="0" smtClean="0"/>
              <a:t>A tree is an hierarchical data structure that consists of nodes connected by  edges</a:t>
            </a:r>
          </a:p>
          <a:p>
            <a:pPr marL="0" indent="0">
              <a:buNone/>
            </a:pPr>
            <a:r>
              <a:rPr lang="en-US" dirty="0" smtClean="0"/>
              <a:t>A tree is a non- linear data structure, compared to arrays, linked lists, stacks and queues which are linear data structure</a:t>
            </a:r>
          </a:p>
          <a:p>
            <a:pPr marL="0" indent="0">
              <a:buNone/>
            </a:pPr>
            <a:r>
              <a:rPr lang="en-US" dirty="0" smtClean="0"/>
              <a:t>In linear data structures the time required to search is proportional to the size of the data set.</a:t>
            </a:r>
          </a:p>
          <a:p>
            <a:pPr marL="0" indent="0">
              <a:buNone/>
            </a:pPr>
            <a:r>
              <a:rPr lang="en-US" dirty="0" smtClean="0"/>
              <a:t>Trees however owing to the nonlinear nature allow quicker easier access to the data</a:t>
            </a:r>
          </a:p>
          <a:p>
            <a:pPr marL="0" indent="0">
              <a:buNone/>
            </a:pPr>
            <a:r>
              <a:rPr lang="en-US" dirty="0" smtClean="0"/>
              <a:t>A  tree will not contain any loops or cycles</a:t>
            </a:r>
          </a:p>
          <a:p>
            <a:r>
              <a:rPr lang="en-US" dirty="0" smtClean="0"/>
              <a:t>Tree Usage</a:t>
            </a:r>
          </a:p>
          <a:p>
            <a:r>
              <a:rPr lang="en-US" dirty="0" smtClean="0"/>
              <a:t>File System for directory structure</a:t>
            </a:r>
          </a:p>
          <a:p>
            <a:r>
              <a:rPr lang="en-US" dirty="0" smtClean="0"/>
              <a:t>A family Tree</a:t>
            </a:r>
          </a:p>
          <a:p>
            <a:r>
              <a:rPr lang="en-US" dirty="0" smtClean="0"/>
              <a:t>An organization tree</a:t>
            </a:r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Chat Bots</a:t>
            </a:r>
          </a:p>
          <a:p>
            <a:r>
              <a:rPr lang="en-US" dirty="0" smtClean="0"/>
              <a:t>Abstract syntax trees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22" y="1088163"/>
            <a:ext cx="4158478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9" y="305207"/>
            <a:ext cx="5731601" cy="3190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00" y="162332"/>
            <a:ext cx="4375105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6" y="3567519"/>
            <a:ext cx="5771943" cy="2788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61" y="3631791"/>
            <a:ext cx="4856381" cy="29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Binary Search Tree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84217"/>
            <a:ext cx="6699069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binary tree  is a tree data structure in which each nodes has at most two children</a:t>
            </a:r>
          </a:p>
          <a:p>
            <a:pPr marL="0" indent="0">
              <a:buNone/>
            </a:pPr>
            <a:r>
              <a:rPr lang="en-US" sz="1800" dirty="0" smtClean="0"/>
              <a:t>They are refereed as left child and right child</a:t>
            </a:r>
          </a:p>
          <a:p>
            <a:pPr marL="0" indent="0">
              <a:buNone/>
            </a:pPr>
            <a:r>
              <a:rPr lang="en-US" sz="1800" dirty="0" smtClean="0"/>
              <a:t>The value of each left node must be smaller than the parent node</a:t>
            </a:r>
          </a:p>
          <a:p>
            <a:pPr marL="0" indent="0">
              <a:buNone/>
            </a:pPr>
            <a:r>
              <a:rPr lang="en-US" sz="1800" dirty="0"/>
              <a:t>The value of each </a:t>
            </a:r>
            <a:r>
              <a:rPr lang="en-US" sz="1800" dirty="0" smtClean="0"/>
              <a:t>right </a:t>
            </a:r>
            <a:r>
              <a:rPr lang="en-US" sz="1800" dirty="0"/>
              <a:t>node must be </a:t>
            </a:r>
            <a:r>
              <a:rPr lang="en-US" sz="1800" dirty="0" smtClean="0"/>
              <a:t>greater </a:t>
            </a:r>
            <a:r>
              <a:rPr lang="en-US" sz="1800" dirty="0"/>
              <a:t>than the parent node</a:t>
            </a:r>
          </a:p>
          <a:p>
            <a:r>
              <a:rPr lang="en-US" sz="1800" dirty="0" smtClean="0"/>
              <a:t>Binary search tree operations</a:t>
            </a:r>
          </a:p>
          <a:p>
            <a:r>
              <a:rPr lang="en-US" sz="1800" dirty="0" smtClean="0"/>
              <a:t>Insertion – to add a node to the tree</a:t>
            </a:r>
          </a:p>
          <a:p>
            <a:r>
              <a:rPr lang="en-US" sz="1800" dirty="0" smtClean="0"/>
              <a:t>Search – to find a node given its value</a:t>
            </a:r>
          </a:p>
          <a:p>
            <a:r>
              <a:rPr lang="en-US" sz="1800" dirty="0" smtClean="0"/>
              <a:t>DFS &amp; BFS – to visit all nodes in the tree</a:t>
            </a:r>
          </a:p>
          <a:p>
            <a:r>
              <a:rPr lang="en-US" sz="1800" dirty="0" smtClean="0"/>
              <a:t>Deletion – to remove  a node given its value</a:t>
            </a:r>
          </a:p>
          <a:p>
            <a:r>
              <a:rPr lang="en-US" sz="1800" dirty="0" smtClean="0"/>
              <a:t>Binary search tree usage </a:t>
            </a:r>
          </a:p>
          <a:p>
            <a:r>
              <a:rPr lang="en-US" sz="1800" dirty="0" smtClean="0"/>
              <a:t>Searching</a:t>
            </a:r>
          </a:p>
          <a:p>
            <a:r>
              <a:rPr lang="en-US" sz="1800" dirty="0" smtClean="0"/>
              <a:t>To implement abstract data types such as lookup and </a:t>
            </a:r>
            <a:r>
              <a:rPr lang="en-US" sz="1800" dirty="0" err="1" smtClean="0"/>
              <a:t>prioritu</a:t>
            </a:r>
            <a:r>
              <a:rPr lang="en-US" sz="1800" dirty="0" smtClean="0"/>
              <a:t> queues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927464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Binary Search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19</cp:revision>
  <dcterms:created xsi:type="dcterms:W3CDTF">2023-04-13T20:01:11Z</dcterms:created>
  <dcterms:modified xsi:type="dcterms:W3CDTF">2023-04-20T21:15:30Z</dcterms:modified>
</cp:coreProperties>
</file>