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8C3-5F66-48A4-BF63-CF0366062B59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9D50-BBC6-42F9-80A4-BA440CA40F0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8D9-C47D-4B0C-A20D-064DCCEF550F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8028-FE40-42B3-84E2-05E7740F0698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39A4-35BB-4907-977B-AA83A9706F6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786-860F-494E-BA05-B56EE950E22F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E58-1FC8-49AD-8C21-C79C06B1FF29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FA55-2E35-41EB-AB9D-6E8C3C616619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34C4-094B-48B0-B141-0727049BC99C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95A4-1FC7-4376-B081-52A8AB688586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737A-5CA0-4105-BB88-EB9ED8FECC6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29E7-AE2C-4657-B703-3C71F044573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778933"/>
            <a:ext cx="10515600" cy="53980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set is a data structure that can hold a collection of values. The values however must be unique.</a:t>
            </a:r>
          </a:p>
          <a:p>
            <a:r>
              <a:rPr lang="en-US" dirty="0" smtClean="0"/>
              <a:t>Set can contain mix of different data types. You can store strings, Booleans, numbers or even objects all in the same set.</a:t>
            </a:r>
          </a:p>
          <a:p>
            <a:r>
              <a:rPr lang="en-US" dirty="0" smtClean="0"/>
              <a:t>Sets are dynamically sized. You don’t have to declare the size of set before creating it. </a:t>
            </a:r>
          </a:p>
          <a:p>
            <a:r>
              <a:rPr lang="en-US" dirty="0" smtClean="0"/>
              <a:t>Sets do not maintain an insertion order</a:t>
            </a:r>
          </a:p>
          <a:p>
            <a:r>
              <a:rPr lang="en-US" dirty="0" smtClean="0"/>
              <a:t>Sets are </a:t>
            </a:r>
            <a:r>
              <a:rPr lang="en-US" dirty="0" err="1" smtClean="0"/>
              <a:t>iterables</a:t>
            </a:r>
            <a:r>
              <a:rPr lang="en-US" dirty="0" smtClean="0"/>
              <a:t>. They can be </a:t>
            </a:r>
            <a:r>
              <a:rPr lang="en-US" dirty="0" smtClean="0"/>
              <a:t>used with a for of loop.</a:t>
            </a:r>
          </a:p>
          <a:p>
            <a:r>
              <a:rPr lang="en-US" dirty="0" smtClean="0"/>
              <a:t>Set vs Array</a:t>
            </a:r>
          </a:p>
          <a:p>
            <a:r>
              <a:rPr lang="en-US" dirty="0" smtClean="0"/>
              <a:t>Arrays can contain duplicate values whereas sets cannot</a:t>
            </a:r>
          </a:p>
          <a:p>
            <a:r>
              <a:rPr lang="en-US" dirty="0" smtClean="0"/>
              <a:t>Insertion order is maintained in arrays but it is not the case with sets</a:t>
            </a:r>
          </a:p>
          <a:p>
            <a:r>
              <a:rPr lang="en-US" dirty="0" smtClean="0"/>
              <a:t>Searching and deleting an element I the sets is faster compared to arrays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14</cp:revision>
  <dcterms:created xsi:type="dcterms:W3CDTF">2023-04-13T20:01:11Z</dcterms:created>
  <dcterms:modified xsi:type="dcterms:W3CDTF">2023-04-18T15:35:39Z</dcterms:modified>
</cp:coreProperties>
</file>