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3" d="100"/>
          <a:sy n="73"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Data Structures</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DBD1D9-3FDD-4C60-943B-7DAF7F36BBC8}" type="datetimeFigureOut">
              <a:rPr lang="en-US" smtClean="0"/>
              <a:t>4/21/2023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B66F49-764C-487A-B839-A0DFC3D418B1}" type="slidenum">
              <a:rPr lang="en-US" smtClean="0"/>
              <a:t>‹#›</a:t>
            </a:fld>
            <a:endParaRPr lang="en-US"/>
          </a:p>
        </p:txBody>
      </p:sp>
    </p:spTree>
    <p:extLst>
      <p:ext uri="{BB962C8B-B14F-4D97-AF65-F5344CB8AC3E}">
        <p14:creationId xmlns:p14="http://schemas.microsoft.com/office/powerpoint/2010/main" val="275891442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Data Structures</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16595-FEC1-48C1-9F92-C9F2B53F8F7E}" type="datetimeFigureOut">
              <a:rPr lang="en-US" smtClean="0"/>
              <a:t>4/21/2023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3037F-A34D-4DEF-BF7A-1A4476D73E3D}" type="slidenum">
              <a:rPr lang="en-US" smtClean="0"/>
              <a:t>‹#›</a:t>
            </a:fld>
            <a:endParaRPr lang="en-US"/>
          </a:p>
        </p:txBody>
      </p:sp>
    </p:spTree>
    <p:extLst>
      <p:ext uri="{BB962C8B-B14F-4D97-AF65-F5344CB8AC3E}">
        <p14:creationId xmlns:p14="http://schemas.microsoft.com/office/powerpoint/2010/main" val="406784969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B7FAE0-0E2F-46B3-8201-91E6E9B9B009}" type="datetime1">
              <a:rPr lang="en-US" smtClean="0"/>
              <a:t>4/21/2023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75006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E1F229-E5A2-4C35-8F60-41C0B4B8982D}" type="datetime1">
              <a:rPr lang="en-US" smtClean="0"/>
              <a:t>4/21/2023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538269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696E9-F878-4549-9CE6-89505440F0C4}" type="datetime1">
              <a:rPr lang="en-US" smtClean="0"/>
              <a:t>4/21/2023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59227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9B7B7-040C-48DF-90E7-24B60089BDA7}" type="datetime1">
              <a:rPr lang="en-US" smtClean="0"/>
              <a:t>4/21/2023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3262462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EC016E-244F-4B07-B4BC-314D748F5853}" type="datetime1">
              <a:rPr lang="en-US" smtClean="0"/>
              <a:t>4/21/2023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3798785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92E0EA-252A-45D6-B969-59F7EDC4D784}" type="datetime1">
              <a:rPr lang="en-US" smtClean="0"/>
              <a:t>4/21/2023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90615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9E6B5E-4CF8-4009-96C5-9AF730EBDE63}" type="datetime1">
              <a:rPr lang="en-US" smtClean="0"/>
              <a:t>4/21/2023</a:t>
            </a:fld>
            <a:endParaRPr lang="en-US"/>
          </a:p>
        </p:txBody>
      </p:sp>
      <p:sp>
        <p:nvSpPr>
          <p:cNvPr id="8" name="Footer Placeholder 7"/>
          <p:cNvSpPr>
            <a:spLocks noGrp="1"/>
          </p:cNvSpPr>
          <p:nvPr>
            <p:ph type="ftr" sz="quarter" idx="11"/>
          </p:nvPr>
        </p:nvSpPr>
        <p:spPr/>
        <p:txBody>
          <a:bodyPr/>
          <a:lstStyle/>
          <a:p>
            <a:r>
              <a:rPr lang="en-US" smtClean="0"/>
              <a:t>Data Structures</a:t>
            </a:r>
            <a:endParaRPr lang="en-US"/>
          </a:p>
        </p:txBody>
      </p:sp>
      <p:sp>
        <p:nvSpPr>
          <p:cNvPr id="9" name="Slide Number Placeholder 8"/>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47429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7109C5-2C47-46B2-9DFB-E1CFDD15C7EF}" type="datetime1">
              <a:rPr lang="en-US" smtClean="0"/>
              <a:t>4/21/2023</a:t>
            </a:fld>
            <a:endParaRPr lang="en-US"/>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422585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6E499-D4FC-4A15-8D3C-923D81848AAD}" type="datetime1">
              <a:rPr lang="en-US" smtClean="0"/>
              <a:t>4/21/2023</a:t>
            </a:fld>
            <a:endParaRPr lang="en-US"/>
          </a:p>
        </p:txBody>
      </p:sp>
      <p:sp>
        <p:nvSpPr>
          <p:cNvPr id="3" name="Footer Placeholder 2"/>
          <p:cNvSpPr>
            <a:spLocks noGrp="1"/>
          </p:cNvSpPr>
          <p:nvPr>
            <p:ph type="ftr" sz="quarter" idx="11"/>
          </p:nvPr>
        </p:nvSpPr>
        <p:spPr/>
        <p:txBody>
          <a:bodyPr/>
          <a:lstStyle/>
          <a:p>
            <a:r>
              <a:rPr lang="en-US" smtClean="0"/>
              <a:t>Data Structures</a:t>
            </a:r>
            <a:endParaRPr lang="en-US"/>
          </a:p>
        </p:txBody>
      </p:sp>
      <p:sp>
        <p:nvSpPr>
          <p:cNvPr id="4" name="Slide Number Placeholder 3"/>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62524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71C662-0A09-434E-AAE5-5159A3DAB153}" type="datetime1">
              <a:rPr lang="en-US" smtClean="0"/>
              <a:t>4/21/2023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48897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E1C0E6-B513-446F-AAA1-CA5A4B0FD833}" type="datetime1">
              <a:rPr lang="en-US" smtClean="0"/>
              <a:t>4/21/2023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18398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9B53E-3028-47A0-AB40-E02EC842F787}" type="datetime1">
              <a:rPr lang="en-US" smtClean="0"/>
              <a:t>4/21/2023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 Structures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F079D-7278-4F32-A98E-89EEBBAB9740}" type="slidenum">
              <a:rPr lang="en-US" smtClean="0"/>
              <a:t>‹#›</a:t>
            </a:fld>
            <a:endParaRPr lang="en-US"/>
          </a:p>
        </p:txBody>
      </p:sp>
    </p:spTree>
    <p:extLst>
      <p:ext uri="{BB962C8B-B14F-4D97-AF65-F5344CB8AC3E}">
        <p14:creationId xmlns:p14="http://schemas.microsoft.com/office/powerpoint/2010/main" val="3179443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fontScale="92500" lnSpcReduction="20000"/>
          </a:bodyPr>
          <a:lstStyle/>
          <a:p>
            <a:r>
              <a:rPr lang="en-US" dirty="0"/>
              <a:t>A linked list is a linear data structure that includes a series </a:t>
            </a:r>
            <a:r>
              <a:rPr lang="en-US" dirty="0" smtClean="0"/>
              <a:t> of connected nodes</a:t>
            </a:r>
          </a:p>
          <a:p>
            <a:r>
              <a:rPr lang="en-US" dirty="0" smtClean="0"/>
              <a:t>Each node consists of a data value and a pointer that points  to the next node</a:t>
            </a:r>
          </a:p>
          <a:p>
            <a:r>
              <a:rPr lang="en-US" dirty="0" smtClean="0"/>
              <a:t>The list element can be easily inserted or removed without reallocation or reorganization of the entire structure</a:t>
            </a:r>
          </a:p>
          <a:p>
            <a:r>
              <a:rPr lang="en-US" dirty="0" smtClean="0"/>
              <a:t>Random access of elements is not a feasible and accessing an element has linear time complexity</a:t>
            </a:r>
          </a:p>
          <a:p>
            <a:r>
              <a:rPr lang="en-US" dirty="0" smtClean="0"/>
              <a:t>The linked list data structure supports three main operations</a:t>
            </a:r>
          </a:p>
          <a:p>
            <a:r>
              <a:rPr lang="en-US" dirty="0" smtClean="0"/>
              <a:t>Insertion – to add an element at the beginning, end or at a given index in the list</a:t>
            </a:r>
          </a:p>
          <a:p>
            <a:r>
              <a:rPr lang="en-US" dirty="0" smtClean="0"/>
              <a:t>Deletion – to remove an item  its index or value</a:t>
            </a:r>
          </a:p>
          <a:p>
            <a:r>
              <a:rPr lang="en-US" dirty="0" smtClean="0"/>
              <a:t>Search – to find an element given its value</a:t>
            </a:r>
          </a:p>
          <a:p>
            <a:r>
              <a:rPr lang="en-US" dirty="0" smtClean="0"/>
              <a:t>Linked list usage – all applications of both stacks  and queues are applicable of linked list ex. Image viewer</a:t>
            </a:r>
          </a:p>
          <a:p>
            <a:endParaRPr lang="en-US" dirty="0"/>
          </a:p>
          <a:p>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133031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a:bodyPr>
          <a:lstStyle/>
          <a:p>
            <a:r>
              <a:rPr lang="en-US" sz="1600" dirty="0" smtClean="0"/>
              <a:t>Prepend (Empty List)</a:t>
            </a:r>
          </a:p>
          <a:p>
            <a:r>
              <a:rPr lang="en-US" sz="1600" dirty="0" smtClean="0"/>
              <a:t>We have to create a  new node that will be added to the list. The node will contain a value and pointer pointing at null</a:t>
            </a:r>
          </a:p>
          <a:p>
            <a:r>
              <a:rPr lang="en-US" sz="1600" dirty="0" smtClean="0"/>
              <a:t>Next we will handle the scenario where the list might be empty  to begin with if the list is empty we have to make the head point at the newly created node the head pointer should always point at the first node in the list</a:t>
            </a:r>
          </a:p>
          <a:p>
            <a:r>
              <a:rPr lang="en-US" sz="1600" dirty="0" smtClean="0"/>
              <a:t>This we will make the newly created node point at the head node and make h=the newly added node as the head of the list it will ensure the connectivity between the newly added node and the existing node</a:t>
            </a:r>
            <a:endParaRPr lang="en-US" sz="1600"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pic>
        <p:nvPicPr>
          <p:cNvPr id="2" name="Picture 1"/>
          <p:cNvPicPr>
            <a:picLocks noChangeAspect="1"/>
          </p:cNvPicPr>
          <p:nvPr/>
        </p:nvPicPr>
        <p:blipFill>
          <a:blip r:embed="rId2"/>
          <a:stretch>
            <a:fillRect/>
          </a:stretch>
        </p:blipFill>
        <p:spPr>
          <a:xfrm>
            <a:off x="420914" y="2760773"/>
            <a:ext cx="5257800" cy="3505881"/>
          </a:xfrm>
          <a:prstGeom prst="rect">
            <a:avLst/>
          </a:prstGeom>
        </p:spPr>
      </p:pic>
      <p:pic>
        <p:nvPicPr>
          <p:cNvPr id="3" name="Picture 2"/>
          <p:cNvPicPr>
            <a:picLocks noChangeAspect="1"/>
          </p:cNvPicPr>
          <p:nvPr/>
        </p:nvPicPr>
        <p:blipFill>
          <a:blip r:embed="rId3"/>
          <a:stretch>
            <a:fillRect/>
          </a:stretch>
        </p:blipFill>
        <p:spPr>
          <a:xfrm>
            <a:off x="6096000" y="2889702"/>
            <a:ext cx="5675086" cy="3248025"/>
          </a:xfrm>
          <a:prstGeom prst="rect">
            <a:avLst/>
          </a:prstGeom>
        </p:spPr>
      </p:pic>
    </p:spTree>
    <p:extLst>
      <p:ext uri="{BB962C8B-B14F-4D97-AF65-F5344CB8AC3E}">
        <p14:creationId xmlns:p14="http://schemas.microsoft.com/office/powerpoint/2010/main" val="86759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fontScale="77500" lnSpcReduction="20000"/>
          </a:bodyPr>
          <a:lstStyle/>
          <a:p>
            <a:r>
              <a:rPr lang="en-US" dirty="0" smtClean="0"/>
              <a:t>Print ()</a:t>
            </a:r>
          </a:p>
          <a:p>
            <a:r>
              <a:rPr lang="en-US" dirty="0" smtClean="0"/>
              <a:t>We are going to begin by creating  a temporary pointer called </a:t>
            </a:r>
            <a:r>
              <a:rPr lang="en-US" dirty="0" err="1" smtClean="0"/>
              <a:t>curr</a:t>
            </a:r>
            <a:r>
              <a:rPr lang="en-US" dirty="0" smtClean="0"/>
              <a:t> to traverse the list </a:t>
            </a:r>
            <a:r>
              <a:rPr lang="en-US" dirty="0" err="1" smtClean="0"/>
              <a:t>curr</a:t>
            </a:r>
            <a:r>
              <a:rPr lang="en-US" dirty="0" smtClean="0"/>
              <a:t> will point at the head node since head is the first node in the list. We will then use next pointer in each node to traverse the list. So current  will be equal to current node. Next which will give us access to the second  node whose value can be  printed this will continue for all  the nodes till null.</a:t>
            </a:r>
          </a:p>
          <a:p>
            <a:r>
              <a:rPr lang="en-US" dirty="0" smtClean="0"/>
              <a:t>Append()</a:t>
            </a:r>
          </a:p>
          <a:p>
            <a:r>
              <a:rPr lang="en-US" dirty="0" smtClean="0"/>
              <a:t>Step one we have create a new node that will be added to the list. A node will contain a value and a next pointer pointing at null</a:t>
            </a:r>
          </a:p>
          <a:p>
            <a:r>
              <a:rPr lang="en-US" dirty="0" smtClean="0"/>
              <a:t>If the list is empty to begin with we have to am the head point at the newly created  node. remember the head poi should always point at the first node</a:t>
            </a:r>
          </a:p>
          <a:p>
            <a:r>
              <a:rPr lang="en-US" dirty="0" smtClean="0"/>
              <a:t>If the list contains previous nodes head is pointing at the first node each nodes point at the next node and last node points at the null. To add a new node at the end make the last node in the list point at the newly created node. the way to reach the last node contains a logic similar to method which we had  the only difference if that instead of  making current pointer cross the last node in the list at null we stop  exactly at the last node in the list we make use of previous pointer and advance it  till we reach the you do end up to the last node this will effectively append the existing list</a:t>
            </a:r>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213342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a:bodyPr>
          <a:lstStyle/>
          <a:p>
            <a:r>
              <a:rPr lang="en-US" sz="1600" dirty="0" smtClean="0"/>
              <a:t>Insert(invalid index) the index will lie in the range of 0 to size of the linked list.</a:t>
            </a:r>
          </a:p>
          <a:p>
            <a:pPr marL="0" indent="0">
              <a:buNone/>
            </a:pPr>
            <a:r>
              <a:rPr lang="en-US" sz="1600" dirty="0" smtClean="0"/>
              <a:t>In the first scenario(index &lt; 0)  index is less than zero or greater than the size of the list in such scenario we simply return from the function</a:t>
            </a:r>
          </a:p>
          <a:p>
            <a:pPr marL="0" indent="0">
              <a:buNone/>
            </a:pPr>
            <a:r>
              <a:rPr lang="en-US" sz="1600" dirty="0" smtClean="0"/>
              <a:t>In the second scenario(index = 0) is where the index is equal to zero inserting the new node as the first node in the list inserting the new node at the beginning is same as appending</a:t>
            </a:r>
          </a:p>
          <a:p>
            <a:pPr marL="0" indent="0">
              <a:buNone/>
            </a:pPr>
            <a:r>
              <a:rPr lang="en-US" sz="1600" dirty="0" smtClean="0"/>
              <a:t>The third scenario( index &gt; 0 ) in this case we have to add a new node in the middle of the list now whenever we have to do something that is not at the head of the list it generally  involves a temporary pointer that moves across the list to insert an element at the given index we need to get hold of the node previous to that index insertion is as simple as changing next pointer to individual node</a:t>
            </a:r>
          </a:p>
          <a:p>
            <a:endParaRPr lang="en-US" sz="1600" dirty="0"/>
          </a:p>
          <a:p>
            <a:r>
              <a:rPr lang="en-US" sz="1600" dirty="0" smtClean="0"/>
              <a:t>remove()</a:t>
            </a:r>
          </a:p>
          <a:p>
            <a:r>
              <a:rPr lang="en-US" sz="1600" dirty="0" smtClean="0"/>
              <a:t>In the first scenario is where the index is  less than zero or greater than the size of the list  in such case we return null as no element can be removed.</a:t>
            </a:r>
          </a:p>
          <a:p>
            <a:r>
              <a:rPr lang="en-US" sz="1600" dirty="0"/>
              <a:t>In the second scenario(index = 0) i</a:t>
            </a:r>
            <a:r>
              <a:rPr lang="en-US" sz="1600" dirty="0" smtClean="0"/>
              <a:t>s removing the head node which is the first node in the list removing the head node involves pointing head at the second node in the in terms of code head would point to its own new pointer which always points at the  second  node in the list the first node is detached and garbage collected.</a:t>
            </a:r>
          </a:p>
          <a:p>
            <a:r>
              <a:rPr lang="en-US" sz="1600" dirty="0"/>
              <a:t>The third scenario( index &gt; 0 ) in this case we have to </a:t>
            </a:r>
            <a:r>
              <a:rPr lang="en-US" sz="1600" dirty="0" smtClean="0"/>
              <a:t>remove </a:t>
            </a:r>
            <a:r>
              <a:rPr lang="en-US" sz="1600" dirty="0"/>
              <a:t>a new node in the middle of the </a:t>
            </a:r>
            <a:r>
              <a:rPr lang="en-US" sz="1600" dirty="0" smtClean="0"/>
              <a:t>list  we have to make the node at position one point directly to the node position at 3 that will effectively detach node at </a:t>
            </a:r>
            <a:r>
              <a:rPr lang="en-US" sz="1600" dirty="0" err="1" smtClean="0"/>
              <a:t>poition</a:t>
            </a:r>
            <a:r>
              <a:rPr lang="en-US" sz="1600" dirty="0" smtClean="0"/>
              <a:t> 2 from the </a:t>
            </a:r>
            <a:r>
              <a:rPr lang="en-US" sz="1600" dirty="0" err="1" smtClean="0"/>
              <a:t>the</a:t>
            </a:r>
            <a:r>
              <a:rPr lang="en-US" sz="1600" dirty="0" smtClean="0"/>
              <a:t> list</a:t>
            </a:r>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233422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a:bodyPr>
          <a:lstStyle/>
          <a:p>
            <a:r>
              <a:rPr lang="en-US" sz="1600" dirty="0" smtClean="0"/>
              <a:t>Remove(node and value)</a:t>
            </a:r>
          </a:p>
          <a:p>
            <a:pPr marL="0" indent="0">
              <a:buNone/>
            </a:pPr>
            <a:r>
              <a:rPr lang="en-US" sz="1600" dirty="0" smtClean="0"/>
              <a:t>In the first scenario</a:t>
            </a:r>
            <a:r>
              <a:rPr lang="en-US" sz="1600" dirty="0"/>
              <a:t> </a:t>
            </a:r>
            <a:r>
              <a:rPr lang="en-US" sz="1600" dirty="0" smtClean="0"/>
              <a:t>remove he node from the list give its value the first method removes the first node that contains the value  it will return the  value remove or null if the node was not found.</a:t>
            </a:r>
          </a:p>
          <a:p>
            <a:pPr marL="0" indent="0">
              <a:buNone/>
            </a:pPr>
            <a:r>
              <a:rPr lang="en-US" sz="1600" dirty="0" smtClean="0"/>
              <a:t>In the second scenario is where the passed in value is equal to value of the first node in the list hat is removing the head node it involves pointing head to the second node in the list </a:t>
            </a:r>
          </a:p>
          <a:p>
            <a:pPr marL="0" indent="0">
              <a:buNone/>
            </a:pPr>
            <a:r>
              <a:rPr lang="en-US" sz="1600" dirty="0" smtClean="0"/>
              <a:t>Final scenario remove the value in node after the head(random) we will start at the previous pointing at the  head node then traverse the list  advancing the previous pointer till we reach the node that is previous to the node that contains the value</a:t>
            </a:r>
          </a:p>
          <a:p>
            <a:pPr marL="0" indent="0">
              <a:buNone/>
            </a:pPr>
            <a:endParaRPr lang="en-US" sz="1600" dirty="0"/>
          </a:p>
          <a:p>
            <a:r>
              <a:rPr lang="en-US" sz="1600" dirty="0" smtClean="0"/>
              <a:t>Search()</a:t>
            </a:r>
          </a:p>
          <a:p>
            <a:pPr marL="0" indent="0">
              <a:buNone/>
            </a:pPr>
            <a:r>
              <a:rPr lang="en-US" sz="1600" dirty="0" smtClean="0"/>
              <a:t>In search we find a node given its value for implementation we will return the first index or position  at which the value is present</a:t>
            </a:r>
          </a:p>
          <a:p>
            <a:pPr marL="0" indent="0">
              <a:buNone/>
            </a:pPr>
            <a:r>
              <a:rPr lang="en-US" sz="1600" dirty="0" smtClean="0"/>
              <a:t>The first scenario is where the list is empty in such a case  we return -1 as no node present</a:t>
            </a:r>
          </a:p>
          <a:p>
            <a:pPr marL="0" indent="0">
              <a:buNone/>
            </a:pPr>
            <a:r>
              <a:rPr lang="en-US" sz="1600" dirty="0" smtClean="0"/>
              <a:t>In the second scenario the when the list is not empty we return the index of that node. We create a </a:t>
            </a:r>
            <a:r>
              <a:rPr lang="en-US" sz="1600" dirty="0" err="1" smtClean="0"/>
              <a:t>var</a:t>
            </a:r>
            <a:r>
              <a:rPr lang="en-US" sz="1600" dirty="0" smtClean="0"/>
              <a:t> for the index and a pointer names current to traverse the list current will point at the head node to begin with. We will then use he next pointer to each node to advance the current pointer and check if the node contains the search value and return the index value.</a:t>
            </a:r>
          </a:p>
          <a:p>
            <a:endParaRPr lang="en-US" sz="1600" dirty="0"/>
          </a:p>
          <a:p>
            <a:endParaRPr lang="en-US" sz="1600" dirty="0" smtClean="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300057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6593114" cy="5536883"/>
          </a:xfrm>
        </p:spPr>
        <p:txBody>
          <a:bodyPr>
            <a:normAutofit/>
          </a:bodyPr>
          <a:lstStyle/>
          <a:p>
            <a:r>
              <a:rPr lang="en-US" sz="1800" dirty="0" smtClean="0"/>
              <a:t>Reverse Linked List</a:t>
            </a:r>
          </a:p>
          <a:p>
            <a:pPr marL="0" indent="0">
              <a:buNone/>
            </a:pPr>
            <a:r>
              <a:rPr lang="en-US" sz="1800" dirty="0" smtClean="0"/>
              <a:t>We will create 2 temporary pointers previous which points at null current which points at head.</a:t>
            </a:r>
          </a:p>
          <a:p>
            <a:pPr marL="0" indent="0">
              <a:buNone/>
            </a:pPr>
            <a:r>
              <a:rPr lang="en-US" sz="1800" dirty="0"/>
              <a:t> </a:t>
            </a:r>
            <a:r>
              <a:rPr lang="en-US" sz="1800" dirty="0" smtClean="0"/>
              <a:t>first we will create temporary pointer called next and point it to </a:t>
            </a:r>
            <a:r>
              <a:rPr lang="en-US" sz="1800" dirty="0" err="1" smtClean="0"/>
              <a:t>current.next</a:t>
            </a:r>
            <a:r>
              <a:rPr lang="en-US" sz="1800" dirty="0" smtClean="0"/>
              <a:t> we then set </a:t>
            </a:r>
            <a:r>
              <a:rPr lang="en-US" sz="1800" dirty="0" err="1" smtClean="0"/>
              <a:t>current.next</a:t>
            </a:r>
            <a:r>
              <a:rPr lang="en-US" sz="1800" dirty="0" smtClean="0"/>
              <a:t> to previous.</a:t>
            </a:r>
          </a:p>
          <a:p>
            <a:pPr marL="0" indent="0">
              <a:buNone/>
            </a:pPr>
            <a:r>
              <a:rPr lang="en-US" sz="1800" dirty="0" smtClean="0"/>
              <a:t>Next points at </a:t>
            </a:r>
            <a:r>
              <a:rPr lang="en-US" sz="1800" dirty="0" err="1" smtClean="0"/>
              <a:t>current.next</a:t>
            </a:r>
            <a:r>
              <a:rPr lang="en-US" sz="1800" dirty="0" smtClean="0"/>
              <a:t>, current .next points at </a:t>
            </a:r>
            <a:r>
              <a:rPr lang="en-US" sz="1800" dirty="0" err="1" smtClean="0"/>
              <a:t>previous.next</a:t>
            </a:r>
            <a:r>
              <a:rPr lang="en-US" sz="1800" dirty="0" smtClean="0"/>
              <a:t> repeat the process again</a:t>
            </a:r>
          </a:p>
          <a:p>
            <a:pPr marL="0" indent="0">
              <a:buNone/>
            </a:pPr>
            <a:endParaRPr lang="en-US" sz="1800"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pic>
        <p:nvPicPr>
          <p:cNvPr id="2" name="Picture 1"/>
          <p:cNvPicPr>
            <a:picLocks noChangeAspect="1"/>
          </p:cNvPicPr>
          <p:nvPr/>
        </p:nvPicPr>
        <p:blipFill>
          <a:blip r:embed="rId2"/>
          <a:stretch>
            <a:fillRect/>
          </a:stretch>
        </p:blipFill>
        <p:spPr>
          <a:xfrm>
            <a:off x="313192" y="3010693"/>
            <a:ext cx="4290331" cy="3528219"/>
          </a:xfrm>
          <a:prstGeom prst="rect">
            <a:avLst/>
          </a:prstGeom>
        </p:spPr>
      </p:pic>
      <p:pic>
        <p:nvPicPr>
          <p:cNvPr id="3" name="Picture 2"/>
          <p:cNvPicPr>
            <a:picLocks noChangeAspect="1"/>
          </p:cNvPicPr>
          <p:nvPr/>
        </p:nvPicPr>
        <p:blipFill>
          <a:blip r:embed="rId3"/>
          <a:stretch>
            <a:fillRect/>
          </a:stretch>
        </p:blipFill>
        <p:spPr>
          <a:xfrm>
            <a:off x="4876800" y="2921000"/>
            <a:ext cx="7002008" cy="3800475"/>
          </a:xfrm>
          <a:prstGeom prst="rect">
            <a:avLst/>
          </a:prstGeom>
        </p:spPr>
      </p:pic>
    </p:spTree>
    <p:extLst>
      <p:ext uri="{BB962C8B-B14F-4D97-AF65-F5344CB8AC3E}">
        <p14:creationId xmlns:p14="http://schemas.microsoft.com/office/powerpoint/2010/main" val="55876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lstStyle/>
          <a:p>
            <a:r>
              <a:rPr lang="en-US" dirty="0" smtClean="0"/>
              <a:t>Linked list tail overview</a:t>
            </a:r>
          </a:p>
          <a:p>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pic>
        <p:nvPicPr>
          <p:cNvPr id="2" name="Picture 1"/>
          <p:cNvPicPr>
            <a:picLocks noChangeAspect="1"/>
          </p:cNvPicPr>
          <p:nvPr/>
        </p:nvPicPr>
        <p:blipFill>
          <a:blip r:embed="rId2"/>
          <a:stretch>
            <a:fillRect/>
          </a:stretch>
        </p:blipFill>
        <p:spPr>
          <a:xfrm>
            <a:off x="636774" y="1402582"/>
            <a:ext cx="3401826" cy="2005939"/>
          </a:xfrm>
          <a:prstGeom prst="rect">
            <a:avLst/>
          </a:prstGeom>
        </p:spPr>
      </p:pic>
      <p:pic>
        <p:nvPicPr>
          <p:cNvPr id="3" name="Picture 2"/>
          <p:cNvPicPr>
            <a:picLocks noChangeAspect="1"/>
          </p:cNvPicPr>
          <p:nvPr/>
        </p:nvPicPr>
        <p:blipFill>
          <a:blip r:embed="rId3"/>
          <a:stretch>
            <a:fillRect/>
          </a:stretch>
        </p:blipFill>
        <p:spPr>
          <a:xfrm>
            <a:off x="507918" y="3565599"/>
            <a:ext cx="3401827" cy="1925029"/>
          </a:xfrm>
          <a:prstGeom prst="rect">
            <a:avLst/>
          </a:prstGeom>
        </p:spPr>
      </p:pic>
      <p:pic>
        <p:nvPicPr>
          <p:cNvPr id="4" name="Picture 3"/>
          <p:cNvPicPr>
            <a:picLocks noChangeAspect="1"/>
          </p:cNvPicPr>
          <p:nvPr/>
        </p:nvPicPr>
        <p:blipFill>
          <a:blip r:embed="rId4"/>
          <a:stretch>
            <a:fillRect/>
          </a:stretch>
        </p:blipFill>
        <p:spPr>
          <a:xfrm>
            <a:off x="4751573" y="1402582"/>
            <a:ext cx="3401827" cy="1962669"/>
          </a:xfrm>
          <a:prstGeom prst="rect">
            <a:avLst/>
          </a:prstGeom>
        </p:spPr>
      </p:pic>
      <p:pic>
        <p:nvPicPr>
          <p:cNvPr id="6" name="Picture 5"/>
          <p:cNvPicPr>
            <a:picLocks noChangeAspect="1"/>
          </p:cNvPicPr>
          <p:nvPr/>
        </p:nvPicPr>
        <p:blipFill>
          <a:blip r:embed="rId5"/>
          <a:stretch>
            <a:fillRect/>
          </a:stretch>
        </p:blipFill>
        <p:spPr>
          <a:xfrm>
            <a:off x="4247522" y="3854433"/>
            <a:ext cx="3401826" cy="1627976"/>
          </a:xfrm>
          <a:prstGeom prst="rect">
            <a:avLst/>
          </a:prstGeom>
        </p:spPr>
      </p:pic>
      <p:pic>
        <p:nvPicPr>
          <p:cNvPr id="7" name="Picture 6"/>
          <p:cNvPicPr>
            <a:picLocks noChangeAspect="1"/>
          </p:cNvPicPr>
          <p:nvPr/>
        </p:nvPicPr>
        <p:blipFill>
          <a:blip r:embed="rId6"/>
          <a:stretch>
            <a:fillRect/>
          </a:stretch>
        </p:blipFill>
        <p:spPr>
          <a:xfrm>
            <a:off x="8465778" y="2416602"/>
            <a:ext cx="3401827" cy="2113807"/>
          </a:xfrm>
          <a:prstGeom prst="rect">
            <a:avLst/>
          </a:prstGeom>
        </p:spPr>
      </p:pic>
    </p:spTree>
    <p:extLst>
      <p:ext uri="{BB962C8B-B14F-4D97-AF65-F5344CB8AC3E}">
        <p14:creationId xmlns:p14="http://schemas.microsoft.com/office/powerpoint/2010/main" val="3286500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Data Structures</a:t>
            </a:r>
            <a:endParaRPr lang="en-US"/>
          </a:p>
        </p:txBody>
      </p:sp>
      <p:pic>
        <p:nvPicPr>
          <p:cNvPr id="5" name="Picture 4"/>
          <p:cNvPicPr>
            <a:picLocks noChangeAspect="1"/>
          </p:cNvPicPr>
          <p:nvPr/>
        </p:nvPicPr>
        <p:blipFill>
          <a:blip r:embed="rId2"/>
          <a:stretch>
            <a:fillRect/>
          </a:stretch>
        </p:blipFill>
        <p:spPr>
          <a:xfrm>
            <a:off x="1013188" y="1646238"/>
            <a:ext cx="7448550" cy="3095625"/>
          </a:xfrm>
          <a:prstGeom prst="rect">
            <a:avLst/>
          </a:prstGeom>
        </p:spPr>
      </p:pic>
    </p:spTree>
    <p:extLst>
      <p:ext uri="{BB962C8B-B14F-4D97-AF65-F5344CB8AC3E}">
        <p14:creationId xmlns:p14="http://schemas.microsoft.com/office/powerpoint/2010/main" val="3435413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TotalTime>
  <Words>1160</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Divya Paryani</dc:creator>
  <cp:lastModifiedBy>Divya Paryani</cp:lastModifiedBy>
  <cp:revision>50</cp:revision>
  <dcterms:created xsi:type="dcterms:W3CDTF">2023-04-13T20:01:11Z</dcterms:created>
  <dcterms:modified xsi:type="dcterms:W3CDTF">2023-04-20T22:02:05Z</dcterms:modified>
</cp:coreProperties>
</file>