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 varScale="1">
        <p:scale>
          <a:sx n="45" d="100"/>
          <a:sy n="45" d="100"/>
        </p:scale>
        <p:origin x="54" y="5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Data Structures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DBD1D9-3FDD-4C60-943B-7DAF7F36BBC8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B66F49-764C-487A-B839-A0DFC3D418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914422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Data Structures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616595-FEC1-48C1-9F92-C9F2B53F8F7E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63037F-A34D-4DEF-BF7A-1A4476D73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849699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7FAE0-0E2F-46B3-8201-91E6E9B9B009}" type="datetime1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Structures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F079D-7278-4F32-A98E-89EEBBAB9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066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1F229-E5A2-4C35-8F60-41C0B4B8982D}" type="datetime1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Structures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F079D-7278-4F32-A98E-89EEBBAB9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269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696E9-F878-4549-9CE6-89505440F0C4}" type="datetime1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Structures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F079D-7278-4F32-A98E-89EEBBAB9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277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9B7B7-040C-48DF-90E7-24B60089BDA7}" type="datetime1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Structures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F079D-7278-4F32-A98E-89EEBBAB9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462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C016E-244F-4B07-B4BC-314D748F5853}" type="datetime1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Structures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F079D-7278-4F32-A98E-89EEBBAB9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785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2E0EA-252A-45D6-B969-59F7EDC4D784}" type="datetime1">
              <a:rPr lang="en-US" smtClean="0"/>
              <a:t>4/19/2023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Structures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F079D-7278-4F32-A98E-89EEBBAB9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157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E6B5E-4CF8-4009-96C5-9AF730EBDE63}" type="datetime1">
              <a:rPr lang="en-US" smtClean="0"/>
              <a:t>4/19/2023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Structures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F079D-7278-4F32-A98E-89EEBBAB9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290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109C5-2C47-46B2-9DFB-E1CFDD15C7EF}" type="datetime1">
              <a:rPr lang="en-US" smtClean="0"/>
              <a:t>4/19/2023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Structures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F079D-7278-4F32-A98E-89EEBBAB9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850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6E499-D4FC-4A15-8D3C-923D81848AAD}" type="datetime1">
              <a:rPr lang="en-US" smtClean="0"/>
              <a:t>4/19/2023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Structures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F079D-7278-4F32-A98E-89EEBBAB9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245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1C662-0A09-434E-AAE5-5159A3DAB153}" type="datetime1">
              <a:rPr lang="en-US" smtClean="0"/>
              <a:t>4/19/2023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Structures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F079D-7278-4F32-A98E-89EEBBAB9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979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1C0E6-B513-446F-AAA1-CA5A4B0FD833}" type="datetime1">
              <a:rPr lang="en-US" smtClean="0"/>
              <a:t>4/19/2023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Structures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F079D-7278-4F32-A98E-89EEBBAB9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984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B9B53E-3028-47A0-AB40-E02EC842F787}" type="datetime1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Data Structures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BF079D-7278-4F32-A98E-89EEBBAB9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443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838200" y="595423"/>
            <a:ext cx="10515600" cy="558154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The queue data structure is a sequential collection of elements that follows the principle of first in first out(FIFO)</a:t>
            </a:r>
          </a:p>
          <a:p>
            <a:r>
              <a:rPr lang="en-US" dirty="0" smtClean="0"/>
              <a:t>The first element into the queue is the first element to be removed.</a:t>
            </a:r>
          </a:p>
          <a:p>
            <a:r>
              <a:rPr lang="en-US" dirty="0" smtClean="0"/>
              <a:t>A queue of people. People enter the queue at one end(rear/tail) and leave the queue from the other end ( front/end).</a:t>
            </a:r>
          </a:p>
          <a:p>
            <a:r>
              <a:rPr lang="en-US" dirty="0" smtClean="0"/>
              <a:t>Queue is an abstract data type. It is defined by the its behaviors rather tan being a mathematical model.</a:t>
            </a:r>
          </a:p>
          <a:p>
            <a:r>
              <a:rPr lang="en-US" dirty="0" smtClean="0"/>
              <a:t>The Queue data structure supports two main operations</a:t>
            </a:r>
          </a:p>
          <a:p>
            <a:r>
              <a:rPr lang="en-US" dirty="0" err="1" smtClean="0"/>
              <a:t>Enqueue</a:t>
            </a:r>
            <a:r>
              <a:rPr lang="en-US" dirty="0" smtClean="0"/>
              <a:t>, which adds an element to the rear/tail of the collection</a:t>
            </a:r>
          </a:p>
          <a:p>
            <a:r>
              <a:rPr lang="en-US" dirty="0" err="1" smtClean="0"/>
              <a:t>Dequeue</a:t>
            </a:r>
            <a:r>
              <a:rPr lang="en-US" dirty="0"/>
              <a:t>, which </a:t>
            </a:r>
            <a:r>
              <a:rPr lang="en-US" dirty="0" smtClean="0"/>
              <a:t>removes </a:t>
            </a:r>
            <a:r>
              <a:rPr lang="en-US" dirty="0"/>
              <a:t>an element </a:t>
            </a:r>
            <a:r>
              <a:rPr lang="en-US" dirty="0" smtClean="0"/>
              <a:t>from </a:t>
            </a:r>
            <a:r>
              <a:rPr lang="en-US" dirty="0"/>
              <a:t>the </a:t>
            </a:r>
            <a:r>
              <a:rPr lang="en-US" dirty="0" smtClean="0"/>
              <a:t>front/end </a:t>
            </a:r>
            <a:r>
              <a:rPr lang="en-US" dirty="0"/>
              <a:t>of the </a:t>
            </a:r>
            <a:r>
              <a:rPr lang="en-US" dirty="0" smtClean="0"/>
              <a:t>collection</a:t>
            </a:r>
          </a:p>
          <a:p>
            <a:r>
              <a:rPr lang="en-US" dirty="0" smtClean="0"/>
              <a:t>The queue usage</a:t>
            </a:r>
          </a:p>
          <a:p>
            <a:r>
              <a:rPr lang="en-US" dirty="0" smtClean="0"/>
              <a:t>Printer, CPU task scheduling, callback in JavaScript runtime</a:t>
            </a:r>
            <a:endParaRPr lang="en-US" dirty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Queues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0312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11296" y="3455729"/>
            <a:ext cx="5590844" cy="2900621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Queues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369" y="3404117"/>
            <a:ext cx="5453394" cy="2952233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990599" y="499477"/>
            <a:ext cx="808960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Queue Implementation</a:t>
            </a:r>
            <a:endParaRPr lang="en-US" dirty="0"/>
          </a:p>
          <a:p>
            <a:r>
              <a:rPr lang="en-US" dirty="0" err="1" smtClean="0"/>
              <a:t>Enqueue</a:t>
            </a:r>
            <a:r>
              <a:rPr lang="en-US" dirty="0" smtClean="0"/>
              <a:t> (element</a:t>
            </a:r>
            <a:r>
              <a:rPr lang="en-US" dirty="0"/>
              <a:t>) =- add an element to the </a:t>
            </a:r>
            <a:r>
              <a:rPr lang="en-US" dirty="0" smtClean="0"/>
              <a:t>queue</a:t>
            </a:r>
            <a:endParaRPr lang="en-US" dirty="0"/>
          </a:p>
          <a:p>
            <a:r>
              <a:rPr lang="en-US" dirty="0" err="1" smtClean="0"/>
              <a:t>Dequeue</a:t>
            </a:r>
            <a:r>
              <a:rPr lang="en-US" dirty="0" smtClean="0"/>
              <a:t> () </a:t>
            </a:r>
            <a:r>
              <a:rPr lang="en-US" dirty="0"/>
              <a:t>– remove the </a:t>
            </a:r>
            <a:r>
              <a:rPr lang="en-US" dirty="0" smtClean="0"/>
              <a:t>oldest </a:t>
            </a:r>
            <a:r>
              <a:rPr lang="en-US" dirty="0"/>
              <a:t>element from the </a:t>
            </a:r>
            <a:r>
              <a:rPr lang="en-US" dirty="0" smtClean="0"/>
              <a:t>queue</a:t>
            </a:r>
            <a:endParaRPr lang="en-US" dirty="0"/>
          </a:p>
          <a:p>
            <a:r>
              <a:rPr lang="en-US" dirty="0"/>
              <a:t>Peek()- get  the value of the </a:t>
            </a:r>
            <a:r>
              <a:rPr lang="en-US" dirty="0" smtClean="0"/>
              <a:t>element  at the front of the </a:t>
            </a:r>
            <a:r>
              <a:rPr lang="en-US" dirty="0" err="1" smtClean="0"/>
              <a:t>quque</a:t>
            </a:r>
            <a:r>
              <a:rPr lang="en-US" dirty="0" smtClean="0"/>
              <a:t> without </a:t>
            </a:r>
            <a:r>
              <a:rPr lang="en-US" dirty="0"/>
              <a:t>removing it</a:t>
            </a:r>
          </a:p>
          <a:p>
            <a:r>
              <a:rPr lang="en-US" dirty="0" err="1"/>
              <a:t>isEmpty</a:t>
            </a:r>
            <a:r>
              <a:rPr lang="en-US" dirty="0"/>
              <a:t>() -  check if the </a:t>
            </a:r>
            <a:r>
              <a:rPr lang="en-US" dirty="0" smtClean="0"/>
              <a:t>queue </a:t>
            </a:r>
            <a:r>
              <a:rPr lang="en-US" dirty="0"/>
              <a:t>is empty</a:t>
            </a:r>
          </a:p>
          <a:p>
            <a:r>
              <a:rPr lang="en-US" dirty="0"/>
              <a:t>Size() – get the number of elements in the </a:t>
            </a:r>
            <a:r>
              <a:rPr lang="en-US" dirty="0" smtClean="0"/>
              <a:t>queue</a:t>
            </a:r>
            <a:endParaRPr lang="en-US" dirty="0"/>
          </a:p>
          <a:p>
            <a:r>
              <a:rPr lang="en-US" dirty="0"/>
              <a:t>Print() – visualize the elements in the </a:t>
            </a:r>
            <a:r>
              <a:rPr lang="en-US" dirty="0" smtClean="0"/>
              <a:t>queue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3948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838200" y="467833"/>
            <a:ext cx="10515600" cy="570913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The size of the queue is fixed and a single block of memory is used as if the first element is connected to the last element.</a:t>
            </a:r>
          </a:p>
          <a:p>
            <a:r>
              <a:rPr lang="en-US" dirty="0" smtClean="0"/>
              <a:t>Also referred to as circular buffer or ring buffer and follows  the FIFO principle</a:t>
            </a:r>
          </a:p>
          <a:p>
            <a:r>
              <a:rPr lang="en-US" dirty="0" smtClean="0"/>
              <a:t>A circular queue will reuse the empty block created during the dequeuer operation </a:t>
            </a:r>
          </a:p>
          <a:p>
            <a:r>
              <a:rPr lang="en-US" dirty="0" smtClean="0"/>
              <a:t>when working with queues of fixed maximum size, a circular queue is a great implementation choice</a:t>
            </a:r>
          </a:p>
          <a:p>
            <a:endParaRPr lang="en-US" dirty="0"/>
          </a:p>
          <a:p>
            <a:r>
              <a:rPr lang="en-US" dirty="0" smtClean="0"/>
              <a:t>The circular queue data structure supports two main operations</a:t>
            </a:r>
          </a:p>
          <a:p>
            <a:r>
              <a:rPr lang="en-US" dirty="0" err="1" smtClean="0"/>
              <a:t>Enqueue</a:t>
            </a:r>
            <a:r>
              <a:rPr lang="en-US" dirty="0" smtClean="0"/>
              <a:t>, which adds an element to rear/tail of the collection</a:t>
            </a:r>
          </a:p>
          <a:p>
            <a:r>
              <a:rPr lang="en-US" dirty="0" err="1" smtClean="0"/>
              <a:t>Dequeue</a:t>
            </a:r>
            <a:r>
              <a:rPr lang="en-US" dirty="0" smtClean="0"/>
              <a:t>, which removes an element from the front/head of the collection.</a:t>
            </a:r>
          </a:p>
          <a:p>
            <a:r>
              <a:rPr lang="en-US" dirty="0" smtClean="0"/>
              <a:t>Circular Queue usage – Clock, streaming data, traffic lights.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 Circular Queues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1073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 Circular Queues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374" y="3444949"/>
            <a:ext cx="5609062" cy="291140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444949"/>
            <a:ext cx="5679946" cy="282170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838200" y="492076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Queue Implementation</a:t>
            </a:r>
          </a:p>
          <a:p>
            <a:r>
              <a:rPr lang="en-US" dirty="0" err="1"/>
              <a:t>Enqueue</a:t>
            </a:r>
            <a:r>
              <a:rPr lang="en-US" dirty="0"/>
              <a:t> (element) =- add an element to the queue</a:t>
            </a:r>
          </a:p>
          <a:p>
            <a:r>
              <a:rPr lang="en-US" dirty="0" err="1"/>
              <a:t>Dequeue</a:t>
            </a:r>
            <a:r>
              <a:rPr lang="en-US" dirty="0"/>
              <a:t> () – remove the oldest element from the </a:t>
            </a:r>
            <a:r>
              <a:rPr lang="en-US" dirty="0" smtClean="0"/>
              <a:t>queue</a:t>
            </a:r>
          </a:p>
          <a:p>
            <a:r>
              <a:rPr lang="en-US" dirty="0" err="1" smtClean="0"/>
              <a:t>isFull</a:t>
            </a:r>
            <a:r>
              <a:rPr lang="en-US" dirty="0" smtClean="0"/>
              <a:t>()- check if the queue is full</a:t>
            </a:r>
          </a:p>
          <a:p>
            <a:r>
              <a:rPr lang="en-US" dirty="0" err="1"/>
              <a:t>isEmpty</a:t>
            </a:r>
            <a:r>
              <a:rPr lang="en-US" dirty="0"/>
              <a:t>() -  check if the queue is </a:t>
            </a:r>
            <a:r>
              <a:rPr lang="en-US" dirty="0" smtClean="0"/>
              <a:t>empty</a:t>
            </a:r>
          </a:p>
          <a:p>
            <a:r>
              <a:rPr lang="en-US" dirty="0" smtClean="0"/>
              <a:t>Peek</a:t>
            </a:r>
            <a:r>
              <a:rPr lang="en-US" dirty="0"/>
              <a:t>()- get  the value of the element  at the front of the </a:t>
            </a:r>
            <a:r>
              <a:rPr lang="en-US" dirty="0" smtClean="0"/>
              <a:t>queue </a:t>
            </a:r>
            <a:r>
              <a:rPr lang="en-US" dirty="0"/>
              <a:t>without removing it</a:t>
            </a:r>
          </a:p>
          <a:p>
            <a:r>
              <a:rPr lang="en-US" dirty="0" smtClean="0"/>
              <a:t>Size</a:t>
            </a:r>
            <a:r>
              <a:rPr lang="en-US" dirty="0"/>
              <a:t>() – get the number of elements in the queue</a:t>
            </a:r>
          </a:p>
          <a:p>
            <a:r>
              <a:rPr lang="en-US" dirty="0"/>
              <a:t>Print() – visualize the elements in the queue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87255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</TotalTime>
  <Words>394</Words>
  <Application>Microsoft Office PowerPoint</Application>
  <PresentationFormat>Widescreen</PresentationFormat>
  <Paragraphs>38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Structures</dc:title>
  <dc:creator>Divya Paryani</dc:creator>
  <cp:lastModifiedBy>Divya Paryani</cp:lastModifiedBy>
  <cp:revision>21</cp:revision>
  <dcterms:created xsi:type="dcterms:W3CDTF">2023-04-13T20:01:11Z</dcterms:created>
  <dcterms:modified xsi:type="dcterms:W3CDTF">2023-04-18T23:12:17Z</dcterms:modified>
</cp:coreProperties>
</file>