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425302"/>
            <a:ext cx="10515600" cy="57516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stack data structure is sequential collection of elements  that follows the principle of list in first out(LIFO)</a:t>
            </a:r>
          </a:p>
          <a:p>
            <a:r>
              <a:rPr lang="en-US" dirty="0" smtClean="0"/>
              <a:t>The last element inserted into the stack is the first element to be removed.</a:t>
            </a:r>
          </a:p>
          <a:p>
            <a:r>
              <a:rPr lang="en-US" dirty="0" smtClean="0"/>
              <a:t>A stack of plated the last plate placed on the top of the stack is also the first plate to be removed from the stack.</a:t>
            </a:r>
          </a:p>
          <a:p>
            <a:r>
              <a:rPr lang="en-US" dirty="0" smtClean="0"/>
              <a:t>Stack is an abstract data type. It is defined by its behavior rather than being a mathematical model.</a:t>
            </a:r>
          </a:p>
          <a:p>
            <a:r>
              <a:rPr lang="en-US" dirty="0" smtClean="0"/>
              <a:t>The stack data structure supports two mai</a:t>
            </a:r>
            <a:r>
              <a:rPr lang="en-US" dirty="0" smtClean="0"/>
              <a:t>n operations</a:t>
            </a:r>
          </a:p>
          <a:p>
            <a:r>
              <a:rPr lang="en-US" dirty="0" smtClean="0"/>
              <a:t>Push, which adds an element to the collection </a:t>
            </a:r>
          </a:p>
          <a:p>
            <a:r>
              <a:rPr lang="en-US" dirty="0" smtClean="0"/>
              <a:t>Pop, which removed the most recently added element from the collection.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Stacks usage –</a:t>
            </a:r>
          </a:p>
          <a:p>
            <a:r>
              <a:rPr lang="en-US" dirty="0"/>
              <a:t>Browser history tracking</a:t>
            </a:r>
          </a:p>
          <a:p>
            <a:r>
              <a:rPr lang="en-US" dirty="0"/>
              <a:t>Undo operation when typing</a:t>
            </a:r>
          </a:p>
          <a:p>
            <a:r>
              <a:rPr lang="en-US" dirty="0"/>
              <a:t>Expression conversion</a:t>
            </a:r>
          </a:p>
          <a:p>
            <a:r>
              <a:rPr lang="en-US" dirty="0"/>
              <a:t>Call stack in </a:t>
            </a:r>
            <a:r>
              <a:rPr lang="en-US" dirty="0" err="1"/>
              <a:t>javascritp</a:t>
            </a:r>
            <a:r>
              <a:rPr lang="en-US" dirty="0"/>
              <a:t> runtime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Stacks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11" y="3770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Stack Implementation</a:t>
            </a:r>
          </a:p>
          <a:p>
            <a:r>
              <a:rPr lang="en-US" sz="2000" dirty="0" smtClean="0"/>
              <a:t>Push(element) =- add an element to the  top of the stack</a:t>
            </a:r>
          </a:p>
          <a:p>
            <a:r>
              <a:rPr lang="en-US" sz="2000" dirty="0" smtClean="0"/>
              <a:t>Pop() – remove the  top element from the stack</a:t>
            </a:r>
          </a:p>
          <a:p>
            <a:r>
              <a:rPr lang="en-US" sz="2000" dirty="0" smtClean="0"/>
              <a:t>Peek()- get  the value of the top element without removing it</a:t>
            </a:r>
          </a:p>
          <a:p>
            <a:r>
              <a:rPr lang="en-US" sz="2000" dirty="0" err="1" smtClean="0"/>
              <a:t>isEmpty</a:t>
            </a:r>
            <a:r>
              <a:rPr lang="en-US" sz="2000" dirty="0" smtClean="0"/>
              <a:t>() -  check if the stack is empty</a:t>
            </a:r>
          </a:p>
          <a:p>
            <a:r>
              <a:rPr lang="en-US" sz="2000" dirty="0" smtClean="0"/>
              <a:t>Size() – get the number of elements in the stack</a:t>
            </a:r>
          </a:p>
          <a:p>
            <a:r>
              <a:rPr lang="en-US" sz="2000" dirty="0" smtClean="0"/>
              <a:t>Print() – visualize the elements in the stack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Stacks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7" y="3323772"/>
            <a:ext cx="9087632" cy="28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2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16</cp:revision>
  <dcterms:created xsi:type="dcterms:W3CDTF">2023-04-13T20:01:11Z</dcterms:created>
  <dcterms:modified xsi:type="dcterms:W3CDTF">2023-04-18T18:28:39Z</dcterms:modified>
</cp:coreProperties>
</file>