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412955"/>
            <a:ext cx="6801465" cy="57640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 is a non linear data structures that consist of finite number of vertices(also called nodes) connected by edges</a:t>
            </a:r>
          </a:p>
          <a:p>
            <a:r>
              <a:rPr lang="en-US" dirty="0" smtClean="0"/>
              <a:t>Trees are a specific type of graph data structures</a:t>
            </a:r>
          </a:p>
          <a:p>
            <a:r>
              <a:rPr lang="en-US" dirty="0" smtClean="0"/>
              <a:t>Types of graph – </a:t>
            </a:r>
          </a:p>
          <a:p>
            <a:r>
              <a:rPr lang="en-US" dirty="0" smtClean="0"/>
              <a:t>1. </a:t>
            </a:r>
            <a:r>
              <a:rPr lang="en-US" dirty="0"/>
              <a:t>D</a:t>
            </a:r>
            <a:r>
              <a:rPr lang="en-US" dirty="0" smtClean="0"/>
              <a:t>irected – A graph in which the edges have a direction Edges are usually represented by arrows pointing in the direction the graph can be traversed  ex. A-B- C</a:t>
            </a:r>
          </a:p>
          <a:p>
            <a:r>
              <a:rPr lang="en-US" dirty="0" smtClean="0"/>
              <a:t> 2. Undirected  - A graph in which the edges are bidirectional</a:t>
            </a:r>
          </a:p>
          <a:p>
            <a:r>
              <a:rPr lang="en-US" dirty="0" smtClean="0"/>
              <a:t>The graph can e traversed in either direction</a:t>
            </a:r>
          </a:p>
          <a:p>
            <a:r>
              <a:rPr lang="en-US" dirty="0" smtClean="0"/>
              <a:t>The absence of a arrow tells us that the graph is undirected</a:t>
            </a:r>
          </a:p>
          <a:p>
            <a:r>
              <a:rPr lang="en-US" dirty="0" smtClean="0"/>
              <a:t>Graph Usage – Google Maps, Social media sites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Graphs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412955"/>
            <a:ext cx="4219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412955"/>
            <a:ext cx="5916561" cy="57640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 Representation </a:t>
            </a:r>
          </a:p>
          <a:p>
            <a:r>
              <a:rPr lang="en-US" dirty="0" smtClean="0"/>
              <a:t>Adjacency Matrix – An adjacency matrix is a 2D array of size V x V where </a:t>
            </a:r>
            <a:r>
              <a:rPr lang="en-US" dirty="0" smtClean="0"/>
              <a:t>V is the number of vertices in the graph</a:t>
            </a:r>
          </a:p>
          <a:p>
            <a:r>
              <a:rPr lang="en-US" dirty="0" smtClean="0"/>
              <a:t>Each row and column represent a vertex</a:t>
            </a:r>
          </a:p>
          <a:p>
            <a:r>
              <a:rPr lang="en-US" dirty="0" smtClean="0"/>
              <a:t>If the value of any element say , matric[</a:t>
            </a:r>
            <a:r>
              <a:rPr lang="en-US" dirty="0" err="1" smtClean="0"/>
              <a:t>i</a:t>
            </a:r>
            <a:r>
              <a:rPr lang="en-US" dirty="0" smtClean="0"/>
              <a:t>][j] it represents that there is an edge connecting vertex I and vertex j</a:t>
            </a:r>
          </a:p>
          <a:p>
            <a:endParaRPr lang="en-US" dirty="0"/>
          </a:p>
          <a:p>
            <a:r>
              <a:rPr lang="en-US" dirty="0"/>
              <a:t>Adjacency </a:t>
            </a:r>
            <a:r>
              <a:rPr lang="en-US" dirty="0" smtClean="0"/>
              <a:t>List- Vertices </a:t>
            </a:r>
            <a:r>
              <a:rPr lang="en-US" dirty="0"/>
              <a:t>are sorted in a map like data structure, and every vertex stores a list of its adjacent vertices.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Graphs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22" y="412955"/>
            <a:ext cx="4395020" cy="2882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22" y="3419476"/>
            <a:ext cx="4554794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matric vs Adjacency list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84258" y="1825625"/>
            <a:ext cx="4569542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With an adjacency list, w only need to store the values for the edges that exist </a:t>
            </a:r>
          </a:p>
          <a:p>
            <a:r>
              <a:rPr lang="en-US" dirty="0" smtClean="0"/>
              <a:t>With adjacency list inserting and finding adjacent nodes is constant time complexity whereas </a:t>
            </a:r>
          </a:p>
          <a:p>
            <a:r>
              <a:rPr lang="en-US" dirty="0" smtClean="0"/>
              <a:t>It allows you to store additional values with an edge such as weight of the edge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Graphs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1526458" y="1690688"/>
            <a:ext cx="45695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With adjacency matrix you store values irrespective of whether an edge exists or not storage wise an adjacency list is way more efficient</a:t>
            </a:r>
          </a:p>
          <a:p>
            <a:r>
              <a:rPr lang="en-US" dirty="0" smtClean="0"/>
              <a:t>Adjacency matrix it is linear time complexity</a:t>
            </a:r>
          </a:p>
          <a:p>
            <a:r>
              <a:rPr lang="en-US" dirty="0" smtClean="0"/>
              <a:t>Such information would have to be stored externally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40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Adjacency matric vs Adjacency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17</cp:revision>
  <dcterms:created xsi:type="dcterms:W3CDTF">2023-04-13T20:01:11Z</dcterms:created>
  <dcterms:modified xsi:type="dcterms:W3CDTF">2023-04-22T00:23:01Z</dcterms:modified>
</cp:coreProperties>
</file>