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94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9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4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87F7-6CD7-45C5-AE33-E3069283A9A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CFC26-188F-45C1-BE51-E2756CE4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Searching Algorithms are designed to check for an element or retrieve an element from any data structure where it is stored.</a:t>
            </a:r>
            <a:endParaRPr lang="en-US" dirty="0" smtClean="0"/>
          </a:p>
          <a:p>
            <a:r>
              <a:rPr lang="en-US" dirty="0" smtClean="0"/>
              <a:t>Linear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Recursive 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 - given an array of ‘n’ elements and a target element ‘t’ find the index of ‘t’ in the array. Return -1 if the target element is not found.</a:t>
            </a:r>
          </a:p>
          <a:p>
            <a:endParaRPr lang="en-US" dirty="0"/>
          </a:p>
          <a:p>
            <a:r>
              <a:rPr lang="en-US" dirty="0" err="1" smtClean="0"/>
              <a:t>Arr</a:t>
            </a:r>
            <a:r>
              <a:rPr lang="en-US" dirty="0" smtClean="0"/>
              <a:t> = [-5, 2,,10,4,5], t= 10 -&gt; should return 2</a:t>
            </a:r>
          </a:p>
          <a:p>
            <a:r>
              <a:rPr lang="en-US" dirty="0" err="1"/>
              <a:t>Arr</a:t>
            </a:r>
            <a:r>
              <a:rPr lang="en-US" dirty="0"/>
              <a:t> = [-5, 2,,10,4,5], t= 6</a:t>
            </a:r>
            <a:r>
              <a:rPr lang="en-US" dirty="0" smtClean="0"/>
              <a:t> </a:t>
            </a:r>
            <a:r>
              <a:rPr lang="en-US" dirty="0"/>
              <a:t>-&gt; should return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[-5, 2,,10,4,5], t= </a:t>
            </a:r>
            <a:r>
              <a:rPr lang="en-US" dirty="0" smtClean="0"/>
              <a:t>20 </a:t>
            </a:r>
            <a:r>
              <a:rPr lang="en-US" dirty="0"/>
              <a:t>-&gt; should return </a:t>
            </a:r>
            <a:r>
              <a:rPr lang="en-US" dirty="0" smtClean="0"/>
              <a:t>-1 ( as 20 is not present in the array)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the first element in the array  and move towards the last</a:t>
            </a:r>
          </a:p>
          <a:p>
            <a:r>
              <a:rPr lang="en-US" dirty="0" smtClean="0"/>
              <a:t>At each element though, check if the element is equal to the target element.</a:t>
            </a:r>
          </a:p>
          <a:p>
            <a:r>
              <a:rPr lang="en-US" dirty="0" smtClean="0"/>
              <a:t>If element found, return the index of the element.</a:t>
            </a:r>
          </a:p>
          <a:p>
            <a:r>
              <a:rPr lang="en-US" dirty="0" smtClean="0"/>
              <a:t>If we don’t found the element</a:t>
            </a:r>
            <a:r>
              <a:rPr lang="en-US" smtClean="0"/>
              <a:t>, return 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8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184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Search Algorithm</vt:lpstr>
      <vt:lpstr>Linear Search </vt:lpstr>
      <vt:lpstr>Linear search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</dc:title>
  <dc:creator>Divya Paryani</dc:creator>
  <cp:lastModifiedBy>Divya Paryani</cp:lastModifiedBy>
  <cp:revision>5</cp:revision>
  <dcterms:created xsi:type="dcterms:W3CDTF">2023-03-30T18:42:15Z</dcterms:created>
  <dcterms:modified xsi:type="dcterms:W3CDTF">2023-03-31T17:12:46Z</dcterms:modified>
</cp:coreProperties>
</file>