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43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BD1D9-3FDD-4C60-943B-7DAF7F36BBC8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66F49-764C-487A-B839-A0DFC3D4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1442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16595-FEC1-48C1-9F92-C9F2B53F8F7E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3037F-A34D-4DEF-BF7A-1A4476D73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496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FAE0-0E2F-46B3-8201-91E6E9B9B009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F229-E5A2-4C35-8F60-41C0B4B8982D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96E9-F878-4549-9CE6-89505440F0C4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7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B7B7-040C-48DF-90E7-24B60089BDA7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6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016E-244F-4B07-B4BC-314D748F5853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8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E0EA-252A-45D6-B969-59F7EDC4D784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6B5E-4CF8-4009-96C5-9AF730EBDE63}" type="datetime1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09C5-2C47-46B2-9DFB-E1CFDD15C7EF}" type="datetime1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5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E499-D4FC-4A15-8D3C-923D81848AAD}" type="datetime1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C662-0A09-434E-AAE5-5159A3DAB153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C0E6-B513-446F-AAA1-CA5A4B0FD833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8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9B53E-3028-47A0-AB40-E02EC842F787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079D-7278-4F32-A98E-89EEBBAB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4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731520"/>
            <a:ext cx="6712131" cy="544544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Tree</a:t>
            </a:r>
          </a:p>
          <a:p>
            <a:pPr marL="0" indent="0">
              <a:buNone/>
            </a:pPr>
            <a:r>
              <a:rPr lang="en-US" dirty="0" smtClean="0"/>
              <a:t>A tree is an hierarchical data structure that consists of nodes connected by  edges</a:t>
            </a:r>
          </a:p>
          <a:p>
            <a:pPr marL="0" indent="0">
              <a:buNone/>
            </a:pPr>
            <a:r>
              <a:rPr lang="en-US" dirty="0" smtClean="0"/>
              <a:t>A tree is a non- linear data structure, compared to arrays, linked lists, stacks and queues which are linear data structure</a:t>
            </a:r>
          </a:p>
          <a:p>
            <a:pPr marL="0" indent="0">
              <a:buNone/>
            </a:pPr>
            <a:r>
              <a:rPr lang="en-US" dirty="0" smtClean="0"/>
              <a:t>In linear data structures the time required to search is proportional to the size of the data set.</a:t>
            </a:r>
          </a:p>
          <a:p>
            <a:pPr marL="0" indent="0">
              <a:buNone/>
            </a:pPr>
            <a:r>
              <a:rPr lang="en-US" dirty="0" smtClean="0"/>
              <a:t>Trees however owing to the nonlinear nature allow quicker easier access to the data</a:t>
            </a:r>
          </a:p>
          <a:p>
            <a:pPr marL="0" indent="0">
              <a:buNone/>
            </a:pPr>
            <a:r>
              <a:rPr lang="en-US" dirty="0" smtClean="0"/>
              <a:t>A  tree will not contain any loops or cycles</a:t>
            </a:r>
          </a:p>
          <a:p>
            <a:r>
              <a:rPr lang="en-US" dirty="0" smtClean="0"/>
              <a:t>Tree Usage</a:t>
            </a:r>
          </a:p>
          <a:p>
            <a:r>
              <a:rPr lang="en-US" dirty="0" smtClean="0"/>
              <a:t>File System for directory structure</a:t>
            </a:r>
          </a:p>
          <a:p>
            <a:r>
              <a:rPr lang="en-US" dirty="0" smtClean="0"/>
              <a:t>A family Tree</a:t>
            </a:r>
          </a:p>
          <a:p>
            <a:r>
              <a:rPr lang="en-US" dirty="0" smtClean="0"/>
              <a:t>An organization tree</a:t>
            </a:r>
          </a:p>
          <a:p>
            <a:r>
              <a:rPr lang="en-US" dirty="0" smtClean="0"/>
              <a:t>DOM</a:t>
            </a:r>
          </a:p>
          <a:p>
            <a:r>
              <a:rPr lang="en-US" dirty="0" smtClean="0"/>
              <a:t>Chat Bots</a:t>
            </a:r>
          </a:p>
          <a:p>
            <a:r>
              <a:rPr lang="en-US" dirty="0" smtClean="0"/>
              <a:t>Abstract syntax trees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Trees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822" y="1088163"/>
            <a:ext cx="4158478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1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Trees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19" y="305207"/>
            <a:ext cx="5731601" cy="3190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700" y="162332"/>
            <a:ext cx="4375105" cy="3333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76" y="3567519"/>
            <a:ext cx="5771943" cy="2788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61" y="3631791"/>
            <a:ext cx="4856381" cy="29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7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Binary Search Tree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084217"/>
            <a:ext cx="6699069" cy="5092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A binary tree  is a tree data structure in which each nodes has at most two children</a:t>
            </a:r>
          </a:p>
          <a:p>
            <a:pPr marL="0" indent="0">
              <a:buNone/>
            </a:pPr>
            <a:r>
              <a:rPr lang="en-US" sz="1800" dirty="0" smtClean="0"/>
              <a:t>They are refereed as left child and right child</a:t>
            </a:r>
          </a:p>
          <a:p>
            <a:pPr marL="0" indent="0">
              <a:buNone/>
            </a:pPr>
            <a:r>
              <a:rPr lang="en-US" sz="1800" dirty="0" smtClean="0"/>
              <a:t>The value of each left node must be smaller than the parent node</a:t>
            </a:r>
          </a:p>
          <a:p>
            <a:pPr marL="0" indent="0">
              <a:buNone/>
            </a:pPr>
            <a:r>
              <a:rPr lang="en-US" sz="1800" dirty="0"/>
              <a:t>The value of each </a:t>
            </a:r>
            <a:r>
              <a:rPr lang="en-US" sz="1800" dirty="0" smtClean="0"/>
              <a:t>right </a:t>
            </a:r>
            <a:r>
              <a:rPr lang="en-US" sz="1800" dirty="0"/>
              <a:t>node must be </a:t>
            </a:r>
            <a:r>
              <a:rPr lang="en-US" sz="1800" dirty="0" smtClean="0"/>
              <a:t>greater </a:t>
            </a:r>
            <a:r>
              <a:rPr lang="en-US" sz="1800" dirty="0"/>
              <a:t>than the parent node</a:t>
            </a:r>
          </a:p>
          <a:p>
            <a:r>
              <a:rPr lang="en-US" sz="1800" dirty="0" smtClean="0"/>
              <a:t>Binary search tree operations</a:t>
            </a:r>
          </a:p>
          <a:p>
            <a:r>
              <a:rPr lang="en-US" sz="1800" dirty="0" smtClean="0"/>
              <a:t>Insertion – to add a node to the tree</a:t>
            </a:r>
          </a:p>
          <a:p>
            <a:r>
              <a:rPr lang="en-US" sz="1800" dirty="0" smtClean="0"/>
              <a:t>Search – to find a node given its value</a:t>
            </a:r>
          </a:p>
          <a:p>
            <a:r>
              <a:rPr lang="en-US" sz="1800" dirty="0" smtClean="0"/>
              <a:t>DFS &amp; BFS – to visit all nodes in the tree</a:t>
            </a:r>
          </a:p>
          <a:p>
            <a:r>
              <a:rPr lang="en-US" sz="1800" dirty="0" smtClean="0"/>
              <a:t>Deletion – to remove  a node given its value</a:t>
            </a:r>
          </a:p>
          <a:p>
            <a:r>
              <a:rPr lang="en-US" sz="1800" dirty="0" smtClean="0"/>
              <a:t>Binary search tree usage </a:t>
            </a:r>
          </a:p>
          <a:p>
            <a:r>
              <a:rPr lang="en-US" sz="1800" dirty="0" smtClean="0"/>
              <a:t>Searching</a:t>
            </a:r>
          </a:p>
          <a:p>
            <a:r>
              <a:rPr lang="en-US" sz="1800" dirty="0" smtClean="0"/>
              <a:t>To implement abstract data types such as lookup and </a:t>
            </a:r>
            <a:r>
              <a:rPr lang="en-US" sz="1800" dirty="0" err="1" smtClean="0"/>
              <a:t>prioritu</a:t>
            </a:r>
            <a:r>
              <a:rPr lang="en-US" sz="1800" dirty="0" smtClean="0"/>
              <a:t> queues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Trees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091" y="927464"/>
            <a:ext cx="37052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9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0508"/>
            <a:ext cx="10515600" cy="5394982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Trees Traversals</a:t>
            </a:r>
          </a:p>
          <a:p>
            <a:r>
              <a:rPr lang="en-US" sz="1800" dirty="0" smtClean="0"/>
              <a:t>Visiting every node in the tree</a:t>
            </a:r>
          </a:p>
          <a:p>
            <a:r>
              <a:rPr lang="en-US" sz="1800" dirty="0" smtClean="0"/>
              <a:t>A hierarchical data structure like a tree can be  traversed in different ways</a:t>
            </a:r>
          </a:p>
          <a:p>
            <a:r>
              <a:rPr lang="en-US" sz="1800" dirty="0" smtClean="0"/>
              <a:t>. Depth First Search – The DFS algorithm starts at the root node and explores as far as possible along each branch before backtracking. </a:t>
            </a:r>
          </a:p>
          <a:p>
            <a:pPr marL="0" indent="0">
              <a:buNone/>
            </a:pPr>
            <a:r>
              <a:rPr lang="en-US" sz="1800" dirty="0" smtClean="0"/>
              <a:t>Visit he root node, visit all the nodes the left subtree and visit all the nodes in the right subtree </a:t>
            </a:r>
          </a:p>
          <a:p>
            <a:pPr marL="0" indent="0">
              <a:buNone/>
            </a:pPr>
            <a:r>
              <a:rPr lang="en-US" sz="1800" dirty="0" smtClean="0"/>
              <a:t>Depending on the order in which we do this there can be three types of DFS</a:t>
            </a:r>
          </a:p>
          <a:p>
            <a:pPr marL="514350" indent="-514350">
              <a:buAutoNum type="arabicPeriod"/>
            </a:pPr>
            <a:r>
              <a:rPr lang="en-US" sz="1800" dirty="0" smtClean="0"/>
              <a:t>Preorder – Read the data of the node- visit the left subtree – visit the right subtree</a:t>
            </a:r>
          </a:p>
          <a:p>
            <a:pPr marL="514350" indent="-514350">
              <a:buAutoNum type="arabicPeriod"/>
            </a:pPr>
            <a:r>
              <a:rPr lang="en-US" sz="1800" dirty="0" err="1" smtClean="0"/>
              <a:t>Inorder</a:t>
            </a:r>
            <a:r>
              <a:rPr lang="en-US" sz="1800" dirty="0" smtClean="0"/>
              <a:t> – visit the left subtree- read the data of the node- visit the right subtree</a:t>
            </a:r>
          </a:p>
          <a:p>
            <a:pPr marL="514350" indent="-514350">
              <a:buAutoNum type="arabicPeriod"/>
            </a:pPr>
            <a:r>
              <a:rPr lang="en-US" sz="1800" dirty="0" err="1" smtClean="0"/>
              <a:t>Postorder</a:t>
            </a:r>
            <a:r>
              <a:rPr lang="en-US" sz="1800" dirty="0" smtClean="0"/>
              <a:t> – visit t the left subtree- visit the right subtree – read the data for the node</a:t>
            </a:r>
          </a:p>
          <a:p>
            <a:r>
              <a:rPr lang="en-US" sz="1800" dirty="0" smtClean="0"/>
              <a:t>Breadth First Search – Explore all nodes at the present depth prior to moving on to the nodes at the next depth level</a:t>
            </a:r>
          </a:p>
          <a:p>
            <a:r>
              <a:rPr lang="en-US" sz="1800" dirty="0" smtClean="0"/>
              <a:t>1. Create the queue</a:t>
            </a:r>
          </a:p>
          <a:p>
            <a:r>
              <a:rPr lang="en-US" sz="1800" dirty="0" smtClean="0"/>
              <a:t>2. </a:t>
            </a:r>
            <a:r>
              <a:rPr lang="en-US" sz="1800" dirty="0" err="1" smtClean="0"/>
              <a:t>Enqueue</a:t>
            </a:r>
            <a:r>
              <a:rPr lang="en-US" sz="1800" dirty="0" smtClean="0"/>
              <a:t> the root node</a:t>
            </a:r>
          </a:p>
          <a:p>
            <a:r>
              <a:rPr lang="en-US" sz="1800" dirty="0" smtClean="0"/>
              <a:t>3. as long as a node exists in the queue – dequeuer the node from the front – read the node’s value – enqueuer the node’s left child if it exists- enqueuer the node’s right child if it exists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426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Binary Search Tree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Divya Paryani</dc:creator>
  <cp:lastModifiedBy>Divya Paryani</cp:lastModifiedBy>
  <cp:revision>24</cp:revision>
  <dcterms:created xsi:type="dcterms:W3CDTF">2023-04-13T20:01:11Z</dcterms:created>
  <dcterms:modified xsi:type="dcterms:W3CDTF">2023-04-21T23:12:58Z</dcterms:modified>
</cp:coreProperties>
</file>