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45" d="100"/>
          <a:sy n="45" d="100"/>
        </p:scale>
        <p:origin x="5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6932AF-CEBF-4791-9A2D-933EE26F947A}"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Objects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2A7F34-CDA7-425F-A102-EBF010FBA1CE}"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Objects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1624C-37F3-40F0-A1FD-EAA98120ED44}"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Objects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A2929-4195-443D-87DB-3ABA4369522E}"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Objects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28019D-4D21-4830-B114-C229B3949B50}" type="datetime1">
              <a:rPr lang="en-US" smtClean="0"/>
              <a:t>4/16/2023</a:t>
            </a:fld>
            <a:endParaRPr lang="en-US"/>
          </a:p>
        </p:txBody>
      </p:sp>
      <p:sp>
        <p:nvSpPr>
          <p:cNvPr id="5" name="Footer Placeholder 4"/>
          <p:cNvSpPr>
            <a:spLocks noGrp="1"/>
          </p:cNvSpPr>
          <p:nvPr>
            <p:ph type="ftr" sz="quarter" idx="11"/>
          </p:nvPr>
        </p:nvSpPr>
        <p:spPr/>
        <p:txBody>
          <a:bodyPr/>
          <a:lstStyle/>
          <a:p>
            <a:r>
              <a:rPr lang="en-US" smtClean="0"/>
              <a:t>Objects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FFD5B5-5C6E-46F6-97AF-FFE7DA1E4EF1}" type="datetime1">
              <a:rPr lang="en-US" smtClean="0"/>
              <a:t>4/16/2023</a:t>
            </a:fld>
            <a:endParaRPr lang="en-US"/>
          </a:p>
        </p:txBody>
      </p:sp>
      <p:sp>
        <p:nvSpPr>
          <p:cNvPr id="6" name="Footer Placeholder 5"/>
          <p:cNvSpPr>
            <a:spLocks noGrp="1"/>
          </p:cNvSpPr>
          <p:nvPr>
            <p:ph type="ftr" sz="quarter" idx="11"/>
          </p:nvPr>
        </p:nvSpPr>
        <p:spPr/>
        <p:txBody>
          <a:bodyPr/>
          <a:lstStyle/>
          <a:p>
            <a:r>
              <a:rPr lang="en-US" smtClean="0"/>
              <a:t>Objects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98C35-B79A-4485-A11E-7518A217B4DB}" type="datetime1">
              <a:rPr lang="en-US" smtClean="0"/>
              <a:t>4/16/2023</a:t>
            </a:fld>
            <a:endParaRPr lang="en-US"/>
          </a:p>
        </p:txBody>
      </p:sp>
      <p:sp>
        <p:nvSpPr>
          <p:cNvPr id="8" name="Footer Placeholder 7"/>
          <p:cNvSpPr>
            <a:spLocks noGrp="1"/>
          </p:cNvSpPr>
          <p:nvPr>
            <p:ph type="ftr" sz="quarter" idx="11"/>
          </p:nvPr>
        </p:nvSpPr>
        <p:spPr/>
        <p:txBody>
          <a:bodyPr/>
          <a:lstStyle/>
          <a:p>
            <a:r>
              <a:rPr lang="en-US" smtClean="0"/>
              <a:t>Objects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04D28F-1226-4CB5-B746-A33751330545}" type="datetime1">
              <a:rPr lang="en-US" smtClean="0"/>
              <a:t>4/16/2023</a:t>
            </a:fld>
            <a:endParaRPr lang="en-US"/>
          </a:p>
        </p:txBody>
      </p:sp>
      <p:sp>
        <p:nvSpPr>
          <p:cNvPr id="4" name="Footer Placeholder 3"/>
          <p:cNvSpPr>
            <a:spLocks noGrp="1"/>
          </p:cNvSpPr>
          <p:nvPr>
            <p:ph type="ftr" sz="quarter" idx="11"/>
          </p:nvPr>
        </p:nvSpPr>
        <p:spPr/>
        <p:txBody>
          <a:bodyPr/>
          <a:lstStyle/>
          <a:p>
            <a:r>
              <a:rPr lang="en-US" smtClean="0"/>
              <a:t>Objects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64579-1D1D-4898-848B-C4463F66A3D5}" type="datetime1">
              <a:rPr lang="en-US" smtClean="0"/>
              <a:t>4/16/2023</a:t>
            </a:fld>
            <a:endParaRPr lang="en-US"/>
          </a:p>
        </p:txBody>
      </p:sp>
      <p:sp>
        <p:nvSpPr>
          <p:cNvPr id="3" name="Footer Placeholder 2"/>
          <p:cNvSpPr>
            <a:spLocks noGrp="1"/>
          </p:cNvSpPr>
          <p:nvPr>
            <p:ph type="ftr" sz="quarter" idx="11"/>
          </p:nvPr>
        </p:nvSpPr>
        <p:spPr/>
        <p:txBody>
          <a:bodyPr/>
          <a:lstStyle/>
          <a:p>
            <a:r>
              <a:rPr lang="en-US" smtClean="0"/>
              <a:t>Objects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72A62-B860-4FA6-A188-3A71FE00D3A6}" type="datetime1">
              <a:rPr lang="en-US" smtClean="0"/>
              <a:t>4/16/2023</a:t>
            </a:fld>
            <a:endParaRPr lang="en-US"/>
          </a:p>
        </p:txBody>
      </p:sp>
      <p:sp>
        <p:nvSpPr>
          <p:cNvPr id="6" name="Footer Placeholder 5"/>
          <p:cNvSpPr>
            <a:spLocks noGrp="1"/>
          </p:cNvSpPr>
          <p:nvPr>
            <p:ph type="ftr" sz="quarter" idx="11"/>
          </p:nvPr>
        </p:nvSpPr>
        <p:spPr/>
        <p:txBody>
          <a:bodyPr/>
          <a:lstStyle/>
          <a:p>
            <a:r>
              <a:rPr lang="en-US" smtClean="0"/>
              <a:t>Objects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1EFD-3866-46CE-AADA-91BFE07F8A46}" type="datetime1">
              <a:rPr lang="en-US" smtClean="0"/>
              <a:t>4/16/2023</a:t>
            </a:fld>
            <a:endParaRPr lang="en-US"/>
          </a:p>
        </p:txBody>
      </p:sp>
      <p:sp>
        <p:nvSpPr>
          <p:cNvPr id="6" name="Footer Placeholder 5"/>
          <p:cNvSpPr>
            <a:spLocks noGrp="1"/>
          </p:cNvSpPr>
          <p:nvPr>
            <p:ph type="ftr" sz="quarter" idx="11"/>
          </p:nvPr>
        </p:nvSpPr>
        <p:spPr/>
        <p:txBody>
          <a:bodyPr/>
          <a:lstStyle/>
          <a:p>
            <a:r>
              <a:rPr lang="en-US" smtClean="0"/>
              <a:t>Objects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F92E9-6AEE-41E4-BAA4-F6A916F8480C}" type="datetime1">
              <a:rPr lang="en-US" smtClean="0"/>
              <a:t>4/16/2023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Objects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Objects</a:t>
            </a:r>
            <a:endParaRPr lang="en-US" dirty="0"/>
          </a:p>
        </p:txBody>
      </p:sp>
      <p:sp>
        <p:nvSpPr>
          <p:cNvPr id="9" name="Content Placeholder 8"/>
          <p:cNvSpPr>
            <a:spLocks noGrp="1"/>
          </p:cNvSpPr>
          <p:nvPr>
            <p:ph idx="1"/>
          </p:nvPr>
        </p:nvSpPr>
        <p:spPr/>
        <p:txBody>
          <a:bodyPr>
            <a:normAutofit lnSpcReduction="10000"/>
          </a:bodyPr>
          <a:lstStyle/>
          <a:p>
            <a:r>
              <a:rPr lang="en-US" sz="1800" dirty="0" smtClean="0"/>
              <a:t>An Object is an unordered collection of key- value pairs, the key must either be a string or a symbol data type where as the vale can be any data type.</a:t>
            </a:r>
          </a:p>
          <a:p>
            <a:r>
              <a:rPr lang="en-US" sz="1800" dirty="0" smtClean="0"/>
              <a:t>To retrieve a value, you can use the corresponding key. This can be achieved using the dot notation or bracket notation.</a:t>
            </a:r>
          </a:p>
          <a:p>
            <a:r>
              <a:rPr lang="en-US" sz="1800" dirty="0" smtClean="0"/>
              <a:t>An object is not an </a:t>
            </a:r>
            <a:r>
              <a:rPr lang="en-US" sz="1800" dirty="0" err="1" smtClean="0"/>
              <a:t>iterable</a:t>
            </a:r>
            <a:r>
              <a:rPr lang="en-US" sz="1800" dirty="0" smtClean="0"/>
              <a:t>. You cannot use it with a for of loop</a:t>
            </a:r>
          </a:p>
          <a:p>
            <a:endParaRPr lang="en-US" sz="1800" dirty="0"/>
          </a:p>
          <a:p>
            <a:r>
              <a:rPr lang="en-US" sz="1800" dirty="0" smtClean="0"/>
              <a:t>Object Big-O time complexity</a:t>
            </a:r>
          </a:p>
          <a:p>
            <a:r>
              <a:rPr lang="en-US" sz="1800" dirty="0"/>
              <a:t>If we </a:t>
            </a:r>
            <a:r>
              <a:rPr lang="en-US" sz="1800" dirty="0" smtClean="0"/>
              <a:t>insert or remove a key value pair  the </a:t>
            </a:r>
            <a:r>
              <a:rPr lang="en-US" sz="1800" dirty="0"/>
              <a:t>time complexity is constant – O(1)</a:t>
            </a:r>
          </a:p>
          <a:p>
            <a:r>
              <a:rPr lang="en-US" sz="1800" dirty="0" smtClean="0"/>
              <a:t>Accessing </a:t>
            </a:r>
            <a:r>
              <a:rPr lang="en-US" sz="1800" dirty="0"/>
              <a:t>a key value pair</a:t>
            </a:r>
            <a:r>
              <a:rPr lang="en-US" sz="1800" dirty="0" smtClean="0"/>
              <a:t> </a:t>
            </a:r>
            <a:r>
              <a:rPr lang="en-US" sz="1800" dirty="0"/>
              <a:t>the time complexity is constant – O(1)</a:t>
            </a:r>
          </a:p>
          <a:p>
            <a:r>
              <a:rPr lang="en-US" sz="1800" dirty="0"/>
              <a:t>Searching an </a:t>
            </a:r>
            <a:r>
              <a:rPr lang="en-US" sz="1800" dirty="0" smtClean="0"/>
              <a:t>object </a:t>
            </a:r>
            <a:r>
              <a:rPr lang="en-US" sz="1800" dirty="0"/>
              <a:t>the time complexity is linear – O(n)</a:t>
            </a:r>
          </a:p>
          <a:p>
            <a:r>
              <a:rPr lang="en-US" sz="1800" dirty="0" err="1" smtClean="0"/>
              <a:t>Object.keys</a:t>
            </a:r>
            <a:r>
              <a:rPr lang="en-US" sz="1800" dirty="0" smtClean="0"/>
              <a:t>() – </a:t>
            </a:r>
            <a:r>
              <a:rPr lang="en-US" sz="1800" dirty="0"/>
              <a:t>O(n) linear</a:t>
            </a:r>
            <a:endParaRPr lang="en-US" sz="1800" dirty="0" smtClean="0"/>
          </a:p>
          <a:p>
            <a:r>
              <a:rPr lang="en-US" sz="1800" dirty="0" err="1" smtClean="0"/>
              <a:t>Object.values</a:t>
            </a:r>
            <a:r>
              <a:rPr lang="en-US" sz="1800" dirty="0" smtClean="0"/>
              <a:t>() </a:t>
            </a:r>
            <a:r>
              <a:rPr lang="en-US" sz="1800" dirty="0"/>
              <a:t>– O(n</a:t>
            </a:r>
            <a:r>
              <a:rPr lang="en-US" sz="1800" dirty="0" smtClean="0"/>
              <a:t>) </a:t>
            </a:r>
            <a:r>
              <a:rPr lang="en-US" sz="1800" dirty="0"/>
              <a:t>linear</a:t>
            </a:r>
            <a:endParaRPr lang="en-US" sz="1800" dirty="0" smtClean="0"/>
          </a:p>
          <a:p>
            <a:r>
              <a:rPr lang="en-US" sz="1800" dirty="0" err="1" smtClean="0"/>
              <a:t>Object.entries</a:t>
            </a:r>
            <a:r>
              <a:rPr lang="en-US" sz="1800" dirty="0" smtClean="0"/>
              <a:t>() </a:t>
            </a:r>
            <a:r>
              <a:rPr lang="en-US" sz="1800" dirty="0"/>
              <a:t>– O(n</a:t>
            </a:r>
            <a:r>
              <a:rPr lang="en-US" sz="1800" dirty="0" smtClean="0"/>
              <a:t>)</a:t>
            </a:r>
            <a:r>
              <a:rPr lang="en-US" sz="1800" dirty="0"/>
              <a:t> linear</a:t>
            </a:r>
          </a:p>
          <a:p>
            <a:endParaRPr lang="en-US" sz="1800" dirty="0"/>
          </a:p>
          <a:p>
            <a:endParaRPr lang="en-US" sz="1800" dirty="0"/>
          </a:p>
        </p:txBody>
      </p:sp>
      <p:sp>
        <p:nvSpPr>
          <p:cNvPr id="5" name="Footer Placeholder 4"/>
          <p:cNvSpPr>
            <a:spLocks noGrp="1"/>
          </p:cNvSpPr>
          <p:nvPr>
            <p:ph type="ftr" sz="quarter" idx="11"/>
          </p:nvPr>
        </p:nvSpPr>
        <p:spPr/>
        <p:txBody>
          <a:bodyPr/>
          <a:lstStyle/>
          <a:p>
            <a:r>
              <a:rPr lang="en-US" b="1" smtClean="0">
                <a:solidFill>
                  <a:schemeClr val="tx1"/>
                </a:solidFill>
              </a:rPr>
              <a:t>Objects</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6688"/>
            <a:ext cx="10515600" cy="5560275"/>
          </a:xfrm>
        </p:spPr>
        <p:txBody>
          <a:bodyPr>
            <a:normAutofit fontScale="62500" lnSpcReduction="20000"/>
          </a:bodyPr>
          <a:lstStyle/>
          <a:p>
            <a:pPr marL="0" indent="0">
              <a:buNone/>
            </a:pPr>
            <a:r>
              <a:rPr lang="en-US" dirty="0" err="1"/>
              <a:t>const</a:t>
            </a:r>
            <a:r>
              <a:rPr lang="en-US" dirty="0"/>
              <a:t> </a:t>
            </a:r>
            <a:r>
              <a:rPr lang="en-US" dirty="0" err="1"/>
              <a:t>obj</a:t>
            </a:r>
            <a:r>
              <a:rPr lang="en-US" dirty="0"/>
              <a:t> = {</a:t>
            </a:r>
          </a:p>
          <a:p>
            <a:pPr marL="0" indent="0">
              <a:buNone/>
            </a:pPr>
            <a:r>
              <a:rPr lang="en-US" dirty="0"/>
              <a:t>  name: "Divya",</a:t>
            </a:r>
          </a:p>
          <a:p>
            <a:pPr marL="0" indent="0">
              <a:buNone/>
            </a:pPr>
            <a:r>
              <a:rPr lang="en-US" dirty="0"/>
              <a:t>  age: 24,</a:t>
            </a:r>
          </a:p>
          <a:p>
            <a:pPr marL="0" indent="0">
              <a:buNone/>
            </a:pPr>
            <a:r>
              <a:rPr lang="en-US" dirty="0"/>
              <a:t>  // we can add functions as values</a:t>
            </a:r>
          </a:p>
          <a:p>
            <a:pPr marL="0" indent="0">
              <a:buNone/>
            </a:pPr>
            <a:r>
              <a:rPr lang="en-US" dirty="0"/>
              <a:t>  </a:t>
            </a:r>
            <a:r>
              <a:rPr lang="en-US" dirty="0" err="1"/>
              <a:t>sayMyName</a:t>
            </a:r>
            <a:r>
              <a:rPr lang="en-US" dirty="0"/>
              <a:t>: function () {</a:t>
            </a:r>
          </a:p>
          <a:p>
            <a:pPr marL="0" indent="0">
              <a:buNone/>
            </a:pPr>
            <a:r>
              <a:rPr lang="en-US" dirty="0"/>
              <a:t>    console.log(this.name);</a:t>
            </a:r>
          </a:p>
          <a:p>
            <a:pPr marL="0" indent="0">
              <a:buNone/>
            </a:pPr>
            <a:r>
              <a:rPr lang="en-US" dirty="0"/>
              <a:t>  },</a:t>
            </a:r>
          </a:p>
          <a:p>
            <a:pPr marL="0" indent="0">
              <a:buNone/>
            </a:pPr>
            <a:r>
              <a:rPr lang="en-US" dirty="0"/>
              <a:t>};</a:t>
            </a:r>
          </a:p>
          <a:p>
            <a:pPr marL="0" indent="0">
              <a:buNone/>
            </a:pPr>
            <a:r>
              <a:rPr lang="en-US" dirty="0"/>
              <a:t/>
            </a:r>
            <a:br>
              <a:rPr lang="en-US" dirty="0"/>
            </a:br>
            <a:r>
              <a:rPr lang="en-US" dirty="0" err="1"/>
              <a:t>obj.hobby</a:t>
            </a:r>
            <a:r>
              <a:rPr lang="en-US" dirty="0"/>
              <a:t> = "painting"; //adding new key value</a:t>
            </a:r>
          </a:p>
          <a:p>
            <a:pPr marL="0" indent="0">
              <a:buNone/>
            </a:pPr>
            <a:r>
              <a:rPr lang="en-US" dirty="0"/>
              <a:t>delete </a:t>
            </a:r>
            <a:r>
              <a:rPr lang="en-US" dirty="0" err="1"/>
              <a:t>obj.hobby</a:t>
            </a:r>
            <a:r>
              <a:rPr lang="en-US" dirty="0"/>
              <a:t>; //delete a key vale pair</a:t>
            </a:r>
          </a:p>
          <a:p>
            <a:pPr marL="0" indent="0">
              <a:buNone/>
            </a:pPr>
            <a:r>
              <a:rPr lang="en-US" dirty="0"/>
              <a:t/>
            </a:r>
            <a:br>
              <a:rPr lang="en-US" dirty="0"/>
            </a:br>
            <a:r>
              <a:rPr lang="en-US" dirty="0"/>
              <a:t>console.log(obj.name);</a:t>
            </a:r>
          </a:p>
          <a:p>
            <a:pPr marL="0" indent="0">
              <a:buNone/>
            </a:pPr>
            <a:r>
              <a:rPr lang="en-US" dirty="0"/>
              <a:t>console.log(</a:t>
            </a:r>
            <a:r>
              <a:rPr lang="en-US" dirty="0" err="1"/>
              <a:t>obj.age</a:t>
            </a:r>
            <a:r>
              <a:rPr lang="en-US" dirty="0"/>
              <a:t>);</a:t>
            </a:r>
          </a:p>
          <a:p>
            <a:pPr marL="0" indent="0">
              <a:buNone/>
            </a:pPr>
            <a:r>
              <a:rPr lang="en-US" dirty="0"/>
              <a:t>console.log(</a:t>
            </a:r>
            <a:r>
              <a:rPr lang="en-US" dirty="0" err="1"/>
              <a:t>obj</a:t>
            </a:r>
            <a:r>
              <a:rPr lang="en-US" dirty="0"/>
              <a:t>);</a:t>
            </a:r>
          </a:p>
          <a:p>
            <a:pPr marL="0" indent="0">
              <a:buNone/>
            </a:pPr>
            <a:r>
              <a:rPr lang="en-US" dirty="0" err="1"/>
              <a:t>obj.sayMyName</a:t>
            </a:r>
            <a:r>
              <a:rPr lang="en-US" dirty="0"/>
              <a:t>();</a:t>
            </a:r>
          </a:p>
          <a:p>
            <a:pPr marL="0" indent="0">
              <a:buNone/>
            </a:pPr>
            <a:r>
              <a:rPr lang="en-US" dirty="0"/>
              <a:t/>
            </a:r>
            <a:br>
              <a:rPr lang="en-US" dirty="0"/>
            </a:b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Objects</a:t>
            </a:r>
            <a:endParaRPr lang="en-US"/>
          </a:p>
        </p:txBody>
      </p:sp>
    </p:spTree>
    <p:extLst>
      <p:ext uri="{BB962C8B-B14F-4D97-AF65-F5344CB8AC3E}">
        <p14:creationId xmlns:p14="http://schemas.microsoft.com/office/powerpoint/2010/main" val="289901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302"/>
            <a:ext cx="10515600" cy="5751661"/>
          </a:xfrm>
        </p:spPr>
        <p:txBody>
          <a:bodyPr>
            <a:normAutofit fontScale="47500" lnSpcReduction="20000"/>
          </a:bodyPr>
          <a:lstStyle/>
          <a:p>
            <a:pPr marL="0" indent="0">
              <a:buNone/>
            </a:pPr>
            <a:r>
              <a:rPr lang="en-US" dirty="0"/>
              <a:t>//</a:t>
            </a:r>
            <a:r>
              <a:rPr lang="en-US" dirty="0" err="1"/>
              <a:t>Object.keys</a:t>
            </a:r>
            <a:r>
              <a:rPr lang="en-US" dirty="0"/>
              <a:t>() method in JavaScript. This method is used to return an array of a given object's own enumerable property names, in the same order as we get using a standard loop. It can be used on both regular objects and arrays.</a:t>
            </a:r>
          </a:p>
          <a:p>
            <a:pPr marL="0" indent="0">
              <a:buNone/>
            </a:pPr>
            <a:r>
              <a:rPr lang="en-US" dirty="0"/>
              <a:t/>
            </a:r>
            <a:br>
              <a:rPr lang="en-US" dirty="0"/>
            </a:br>
            <a:r>
              <a:rPr lang="en-US" dirty="0" err="1"/>
              <a:t>const</a:t>
            </a:r>
            <a:r>
              <a:rPr lang="en-US" dirty="0"/>
              <a:t> </a:t>
            </a:r>
            <a:r>
              <a:rPr lang="en-US" dirty="0" err="1"/>
              <a:t>myObject</a:t>
            </a:r>
            <a:r>
              <a:rPr lang="en-US" dirty="0"/>
              <a:t> = {</a:t>
            </a:r>
          </a:p>
          <a:p>
            <a:pPr marL="0" indent="0">
              <a:buNone/>
            </a:pPr>
            <a:r>
              <a:rPr lang="en-US" dirty="0"/>
              <a:t>  a: 1,</a:t>
            </a:r>
          </a:p>
          <a:p>
            <a:pPr marL="0" indent="0">
              <a:buNone/>
            </a:pPr>
            <a:r>
              <a:rPr lang="en-US" dirty="0"/>
              <a:t>  b: 2,</a:t>
            </a:r>
          </a:p>
          <a:p>
            <a:pPr marL="0" indent="0">
              <a:buNone/>
            </a:pPr>
            <a:r>
              <a:rPr lang="en-US" dirty="0"/>
              <a:t>  c: 3,</a:t>
            </a:r>
          </a:p>
          <a:p>
            <a:pPr marL="0" indent="0">
              <a:buNone/>
            </a:pPr>
            <a:r>
              <a:rPr lang="en-US" dirty="0"/>
              <a:t>};</a:t>
            </a:r>
          </a:p>
          <a:p>
            <a:pPr marL="0" indent="0">
              <a:buNone/>
            </a:pPr>
            <a:r>
              <a:rPr lang="en-US" dirty="0"/>
              <a:t/>
            </a:r>
            <a:br>
              <a:rPr lang="en-US" dirty="0"/>
            </a:br>
            <a:r>
              <a:rPr lang="en-US" dirty="0" err="1"/>
              <a:t>const</a:t>
            </a:r>
            <a:r>
              <a:rPr lang="en-US" dirty="0"/>
              <a:t> keys = </a:t>
            </a:r>
            <a:r>
              <a:rPr lang="en-US" dirty="0" err="1"/>
              <a:t>Object.keys</a:t>
            </a:r>
            <a:r>
              <a:rPr lang="en-US" dirty="0"/>
              <a:t>(</a:t>
            </a:r>
            <a:r>
              <a:rPr lang="en-US" dirty="0" err="1"/>
              <a:t>myObject</a:t>
            </a:r>
            <a:r>
              <a:rPr lang="en-US" dirty="0"/>
              <a:t>);</a:t>
            </a:r>
          </a:p>
          <a:p>
            <a:pPr marL="0" indent="0">
              <a:buNone/>
            </a:pPr>
            <a:r>
              <a:rPr lang="en-US" dirty="0"/>
              <a:t/>
            </a:r>
            <a:br>
              <a:rPr lang="en-US" dirty="0"/>
            </a:br>
            <a:r>
              <a:rPr lang="en-US" dirty="0"/>
              <a:t>console.log(keys); // Output: ["a", "b", "c"]</a:t>
            </a:r>
          </a:p>
          <a:p>
            <a:pPr marL="0" indent="0">
              <a:buNone/>
            </a:pPr>
            <a:r>
              <a:rPr lang="en-US" dirty="0"/>
              <a:t/>
            </a:r>
            <a:br>
              <a:rPr lang="en-US" dirty="0"/>
            </a:br>
            <a:r>
              <a:rPr lang="en-US" dirty="0"/>
              <a:t>//The </a:t>
            </a:r>
            <a:r>
              <a:rPr lang="en-US" dirty="0" err="1"/>
              <a:t>object.values</a:t>
            </a:r>
            <a:r>
              <a:rPr lang="en-US" dirty="0"/>
              <a:t>() method is a built-in JavaScript method that returns an array containing the values of an object's properties. It does not return the property names, only the values associated with those property names. This method can be useful for iterating over an object's values or extracting a list of values for further manipulation.</a:t>
            </a:r>
          </a:p>
          <a:p>
            <a:pPr marL="0" indent="0">
              <a:buNone/>
            </a:pPr>
            <a:r>
              <a:rPr lang="en-US" dirty="0"/>
              <a:t/>
            </a:r>
            <a:br>
              <a:rPr lang="en-US" dirty="0"/>
            </a:br>
            <a:r>
              <a:rPr lang="en-US" dirty="0" err="1"/>
              <a:t>const</a:t>
            </a:r>
            <a:r>
              <a:rPr lang="en-US" dirty="0"/>
              <a:t> person = {</a:t>
            </a:r>
          </a:p>
          <a:p>
            <a:pPr marL="0" indent="0">
              <a:buNone/>
            </a:pPr>
            <a:r>
              <a:rPr lang="en-US" dirty="0"/>
              <a:t>  </a:t>
            </a:r>
            <a:r>
              <a:rPr lang="en-US" dirty="0" err="1"/>
              <a:t>firstName</a:t>
            </a:r>
            <a:r>
              <a:rPr lang="en-US" dirty="0"/>
              <a:t>: "John",</a:t>
            </a:r>
          </a:p>
          <a:p>
            <a:pPr marL="0" indent="0">
              <a:buNone/>
            </a:pPr>
            <a:r>
              <a:rPr lang="en-US" dirty="0"/>
              <a:t>  </a:t>
            </a:r>
            <a:r>
              <a:rPr lang="en-US" dirty="0" err="1"/>
              <a:t>lastName</a:t>
            </a:r>
            <a:r>
              <a:rPr lang="en-US" dirty="0"/>
              <a:t>: "Doe",</a:t>
            </a:r>
          </a:p>
          <a:p>
            <a:pPr marL="0" indent="0">
              <a:buNone/>
            </a:pPr>
            <a:r>
              <a:rPr lang="en-US" dirty="0"/>
              <a:t>  age: 30,</a:t>
            </a:r>
          </a:p>
          <a:p>
            <a:pPr marL="0" indent="0">
              <a:buNone/>
            </a:pPr>
            <a:r>
              <a:rPr lang="en-US" dirty="0"/>
              <a:t>  city: "New York",</a:t>
            </a:r>
          </a:p>
          <a:p>
            <a:pPr marL="0" indent="0">
              <a:buNone/>
            </a:pPr>
            <a:r>
              <a:rPr lang="en-US" dirty="0"/>
              <a:t>};</a:t>
            </a:r>
          </a:p>
          <a:p>
            <a:pPr marL="0" indent="0">
              <a:buNone/>
            </a:pPr>
            <a:r>
              <a:rPr lang="en-US" dirty="0"/>
              <a:t/>
            </a:r>
            <a:br>
              <a:rPr lang="en-US" dirty="0"/>
            </a:br>
            <a:r>
              <a:rPr lang="en-US" dirty="0" err="1"/>
              <a:t>const</a:t>
            </a:r>
            <a:r>
              <a:rPr lang="en-US" dirty="0"/>
              <a:t> values = </a:t>
            </a:r>
            <a:r>
              <a:rPr lang="en-US" dirty="0" err="1"/>
              <a:t>Object.values</a:t>
            </a:r>
            <a:r>
              <a:rPr lang="en-US" dirty="0"/>
              <a:t>(person);</a:t>
            </a:r>
          </a:p>
          <a:p>
            <a:pPr marL="0" indent="0">
              <a:buNone/>
            </a:pPr>
            <a:r>
              <a:rPr lang="en-US" dirty="0"/>
              <a:t>console.log(values); // output: ['John', 'Doe', 30, 'New York']</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Objects</a:t>
            </a:r>
            <a:endParaRPr lang="en-US"/>
          </a:p>
        </p:txBody>
      </p:sp>
    </p:spTree>
    <p:extLst>
      <p:ext uri="{BB962C8B-B14F-4D97-AF65-F5344CB8AC3E}">
        <p14:creationId xmlns:p14="http://schemas.microsoft.com/office/powerpoint/2010/main" val="194874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0363"/>
            <a:ext cx="10515600" cy="5666600"/>
          </a:xfrm>
        </p:spPr>
        <p:txBody>
          <a:bodyPr>
            <a:normAutofit fontScale="70000" lnSpcReduction="20000"/>
          </a:bodyPr>
          <a:lstStyle/>
          <a:p>
            <a:pPr marL="0" indent="0">
              <a:buNone/>
            </a:pPr>
            <a:r>
              <a:rPr lang="en-US" dirty="0"/>
              <a:t>//</a:t>
            </a:r>
            <a:r>
              <a:rPr lang="en-US" dirty="0" err="1"/>
              <a:t>Object.entries</a:t>
            </a:r>
            <a:r>
              <a:rPr lang="en-US" dirty="0"/>
              <a:t>() is a method in JavaScript that returns an array of a given object's own enumerable string-keyed property [key, value] pairs.</a:t>
            </a:r>
          </a:p>
          <a:p>
            <a:pPr marL="0" indent="0">
              <a:buNone/>
            </a:pPr>
            <a:r>
              <a:rPr lang="en-US" dirty="0"/>
              <a:t>//we use the </a:t>
            </a:r>
            <a:r>
              <a:rPr lang="en-US" dirty="0" err="1"/>
              <a:t>Object.entries</a:t>
            </a:r>
            <a:r>
              <a:rPr lang="en-US" dirty="0"/>
              <a:t>() method to convert this object into an array of key-value pairs. Finally, we use the console.log() method to display the result in the console.</a:t>
            </a:r>
          </a:p>
          <a:p>
            <a:pPr marL="0" indent="0">
              <a:buNone/>
            </a:pPr>
            <a:r>
              <a:rPr lang="en-US" dirty="0"/>
              <a:t>//The output shows an array of three sub-arrays, each containing a key-value pair from the object. </a:t>
            </a:r>
          </a:p>
          <a:p>
            <a:pPr marL="0" indent="0">
              <a:buNone/>
            </a:pPr>
            <a:r>
              <a:rPr lang="en-US" dirty="0"/>
              <a:t/>
            </a:r>
            <a:br>
              <a:rPr lang="en-US" dirty="0"/>
            </a:br>
            <a:r>
              <a:rPr lang="en-US" dirty="0" err="1"/>
              <a:t>const</a:t>
            </a:r>
            <a:r>
              <a:rPr lang="en-US" dirty="0"/>
              <a:t> </a:t>
            </a:r>
            <a:r>
              <a:rPr lang="en-US" dirty="0" err="1"/>
              <a:t>obj</a:t>
            </a:r>
            <a:r>
              <a:rPr lang="en-US" dirty="0"/>
              <a:t> = { name: "John", age: 30, occupation: "Developer" };</a:t>
            </a:r>
          </a:p>
          <a:p>
            <a:pPr marL="0" indent="0">
              <a:buNone/>
            </a:pPr>
            <a:r>
              <a:rPr lang="en-US" dirty="0" err="1"/>
              <a:t>const</a:t>
            </a:r>
            <a:r>
              <a:rPr lang="en-US" dirty="0"/>
              <a:t> entries = </a:t>
            </a:r>
            <a:r>
              <a:rPr lang="en-US" dirty="0" err="1"/>
              <a:t>Object.entries</a:t>
            </a:r>
            <a:r>
              <a:rPr lang="en-US" dirty="0"/>
              <a:t>(</a:t>
            </a:r>
            <a:r>
              <a:rPr lang="en-US" dirty="0" err="1"/>
              <a:t>obj</a:t>
            </a:r>
            <a:r>
              <a:rPr lang="en-US" dirty="0"/>
              <a:t>);</a:t>
            </a:r>
          </a:p>
          <a:p>
            <a:pPr marL="0" indent="0">
              <a:buNone/>
            </a:pPr>
            <a:r>
              <a:rPr lang="en-US" dirty="0"/>
              <a:t/>
            </a:r>
            <a:br>
              <a:rPr lang="en-US" dirty="0"/>
            </a:br>
            <a:r>
              <a:rPr lang="en-US" dirty="0"/>
              <a:t>console.log(entries);</a:t>
            </a:r>
          </a:p>
          <a:p>
            <a:pPr marL="0" indent="0">
              <a:buNone/>
            </a:pPr>
            <a:r>
              <a:rPr lang="en-US" dirty="0"/>
              <a:t>// Output: [["name", "John"], ["age", 30], ["occupation", "Developer</a:t>
            </a:r>
            <a:r>
              <a:rPr lang="en-US" dirty="0" smtClean="0"/>
              <a:t>"]]</a:t>
            </a:r>
          </a:p>
          <a:p>
            <a:pPr marL="0" indent="0">
              <a:buNone/>
            </a:pPr>
            <a:endParaRPr lang="en-US" dirty="0" smtClean="0"/>
          </a:p>
          <a:p>
            <a:pPr marL="0" indent="0">
              <a:buNone/>
            </a:pPr>
            <a:r>
              <a:rPr lang="en-US" dirty="0"/>
              <a:t>//symbol key type</a:t>
            </a:r>
          </a:p>
          <a:p>
            <a:pPr marL="0" indent="0">
              <a:buNone/>
            </a:pPr>
            <a:r>
              <a:rPr lang="en-US" dirty="0" err="1"/>
              <a:t>const</a:t>
            </a:r>
            <a:r>
              <a:rPr lang="en-US" dirty="0"/>
              <a:t> </a:t>
            </a:r>
            <a:r>
              <a:rPr lang="en-US" dirty="0" err="1"/>
              <a:t>sym</a:t>
            </a:r>
            <a:r>
              <a:rPr lang="en-US" dirty="0"/>
              <a:t> = Symbol('</a:t>
            </a:r>
            <a:r>
              <a:rPr lang="en-US" dirty="0" err="1"/>
              <a:t>symbol_name</a:t>
            </a:r>
            <a:r>
              <a:rPr lang="en-US" dirty="0"/>
              <a:t>');</a:t>
            </a:r>
          </a:p>
          <a:p>
            <a:pPr marL="0" indent="0">
              <a:buNone/>
            </a:pPr>
            <a:r>
              <a:rPr lang="en-US" dirty="0" err="1"/>
              <a:t>const</a:t>
            </a:r>
            <a:r>
              <a:rPr lang="en-US" dirty="0"/>
              <a:t> object = {[</a:t>
            </a:r>
            <a:r>
              <a:rPr lang="en-US" dirty="0" err="1"/>
              <a:t>sym</a:t>
            </a:r>
            <a:r>
              <a:rPr lang="en-US" dirty="0"/>
              <a:t>]: { foo: 'bar' }}</a:t>
            </a:r>
          </a:p>
          <a:p>
            <a:pPr marL="0" indent="0">
              <a:buNone/>
            </a:pPr>
            <a:r>
              <a:rPr lang="en-US" dirty="0"/>
              <a:t/>
            </a:r>
            <a:br>
              <a:rPr lang="en-US" dirty="0"/>
            </a:br>
            <a:r>
              <a:rPr lang="en-US" dirty="0"/>
              <a:t>console.log(object[</a:t>
            </a:r>
            <a:r>
              <a:rPr lang="en-US" dirty="0" err="1"/>
              <a:t>sym</a:t>
            </a:r>
            <a:r>
              <a:rPr lang="en-US" dirty="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Objects</a:t>
            </a:r>
            <a:endParaRPr lang="en-US"/>
          </a:p>
        </p:txBody>
      </p:sp>
    </p:spTree>
    <p:extLst>
      <p:ext uri="{BB962C8B-B14F-4D97-AF65-F5344CB8AC3E}">
        <p14:creationId xmlns:p14="http://schemas.microsoft.com/office/powerpoint/2010/main" val="89078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576</Words>
  <Application>Microsoft Office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Objects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22</cp:revision>
  <dcterms:created xsi:type="dcterms:W3CDTF">2023-04-13T20:01:11Z</dcterms:created>
  <dcterms:modified xsi:type="dcterms:W3CDTF">2023-04-15T23:31:47Z</dcterms:modified>
</cp:coreProperties>
</file>