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94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29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ing-algorith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ing-algorith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Searching Algorithms are designed to check for an element or retrieve an element from any data structure where it is stored.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Recursive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/>
              <a:t>Linear Search is defined as a sequential </a:t>
            </a:r>
            <a:r>
              <a:rPr lang="en-US" i="1" u="sng" dirty="0">
                <a:hlinkClick r:id="rId2"/>
              </a:rPr>
              <a:t>search algorithm</a:t>
            </a:r>
            <a:r>
              <a:rPr lang="en-US" i="1" dirty="0"/>
              <a:t> that starts at one end and goes through each element of a list until the desired element is found, otherwise the search continues till the end of the data set.</a:t>
            </a:r>
            <a:endParaRPr lang="en-US" dirty="0"/>
          </a:p>
          <a:p>
            <a:r>
              <a:rPr lang="en-US" dirty="0" smtClean="0"/>
              <a:t>Start at the first element in the array  and move towards the last</a:t>
            </a:r>
          </a:p>
          <a:p>
            <a:r>
              <a:rPr lang="en-US" dirty="0" smtClean="0"/>
              <a:t>At each element though, check if the element is equal to the target element.</a:t>
            </a:r>
          </a:p>
          <a:p>
            <a:r>
              <a:rPr lang="en-US" dirty="0" smtClean="0"/>
              <a:t>If element found, return the index of the element.</a:t>
            </a:r>
          </a:p>
          <a:p>
            <a:r>
              <a:rPr lang="en-US" dirty="0" smtClean="0"/>
              <a:t>If we don’t found the element,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 - given an array of ‘n’ elements and a target element ‘t’ find the index of ‘t’ in the array. Return -1 if the target element is not found.</a:t>
            </a:r>
          </a:p>
          <a:p>
            <a:endParaRPr lang="en-US" dirty="0"/>
          </a:p>
          <a:p>
            <a:r>
              <a:rPr lang="en-US" dirty="0" err="1" smtClean="0"/>
              <a:t>Arr</a:t>
            </a:r>
            <a:r>
              <a:rPr lang="en-US" dirty="0" smtClean="0"/>
              <a:t> = [-5, 2,,10,4,5], t= 10 -&gt; should return 2</a:t>
            </a:r>
          </a:p>
          <a:p>
            <a:r>
              <a:rPr lang="en-US" dirty="0" err="1"/>
              <a:t>Arr</a:t>
            </a:r>
            <a:r>
              <a:rPr lang="en-US" dirty="0"/>
              <a:t> = [-5, 2,,10,4,5], t= 6</a:t>
            </a:r>
            <a:r>
              <a:rPr lang="en-US" dirty="0" smtClean="0"/>
              <a:t> </a:t>
            </a:r>
            <a:r>
              <a:rPr lang="en-US" dirty="0"/>
              <a:t>-&gt; should return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2,,10,4,5], t= </a:t>
            </a:r>
            <a:r>
              <a:rPr lang="en-US" dirty="0" smtClean="0"/>
              <a:t>20 </a:t>
            </a:r>
            <a:r>
              <a:rPr lang="en-US" dirty="0"/>
              <a:t>-&gt; should return </a:t>
            </a:r>
            <a:r>
              <a:rPr lang="en-US" dirty="0" smtClean="0"/>
              <a:t>-1 ( as 20 is not present in the array)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Problem- Given a sorted array of ‘n’ elements and a target element ‘t’, find the index of ‘t’ in the array Return -1 if the target element is not found.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</a:t>
            </a:r>
            <a:r>
              <a:rPr lang="en-US" dirty="0" smtClean="0"/>
              <a:t>2,4, 6, 10], </a:t>
            </a:r>
            <a:r>
              <a:rPr lang="en-US" dirty="0"/>
              <a:t>t= 10 -&gt; should return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2,4, 6, 10</a:t>
            </a:r>
            <a:r>
              <a:rPr lang="en-US" dirty="0" smtClean="0"/>
              <a:t>], </a:t>
            </a:r>
            <a:r>
              <a:rPr lang="en-US" dirty="0"/>
              <a:t>t= 6 -&gt; should return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2,4, 6, 10], </a:t>
            </a:r>
            <a:r>
              <a:rPr lang="en-US" dirty="0" smtClean="0"/>
              <a:t>t</a:t>
            </a:r>
            <a:r>
              <a:rPr lang="en-US" dirty="0"/>
              <a:t>= 20 -&gt; should return -1 ( as 20 is not present in the array)</a:t>
            </a:r>
          </a:p>
          <a:p>
            <a:r>
              <a:rPr lang="en-US" dirty="0"/>
              <a:t>Binary search works on only sorted arrays if should have a sorted array we should go for linear search or first sort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Binary Search</a:t>
            </a:r>
            <a:r>
              <a:rPr lang="en-US" i="1" dirty="0"/>
              <a:t> is a </a:t>
            </a:r>
            <a:r>
              <a:rPr lang="en-US" i="1" u="sng" dirty="0">
                <a:hlinkClick r:id="rId2"/>
              </a:rPr>
              <a:t>searching algorithm</a:t>
            </a:r>
            <a:r>
              <a:rPr lang="en-US" i="1" dirty="0"/>
              <a:t> used in a sorted array by </a:t>
            </a:r>
            <a:r>
              <a:rPr lang="en-US" b="1" i="1" dirty="0"/>
              <a:t>repeatedly dividing the search interval in half</a:t>
            </a:r>
            <a:r>
              <a:rPr lang="en-US" i="1" dirty="0"/>
              <a:t>. The idea of binary search is to use the information that the array is sorted and reduce the time complexity to O(Log n). </a:t>
            </a:r>
            <a:endParaRPr lang="en-US" i="1" dirty="0" smtClean="0"/>
          </a:p>
          <a:p>
            <a:r>
              <a:rPr lang="en-US" i="1" dirty="0" smtClean="0"/>
              <a:t>If the array is empty, return -1 as the element cannot be found</a:t>
            </a:r>
          </a:p>
          <a:p>
            <a:r>
              <a:rPr lang="en-US" i="1" dirty="0" smtClean="0"/>
              <a:t>If the array has elements, find the middle element in the array, if the target is equal to the middle element, return the middle element index.</a:t>
            </a:r>
          </a:p>
          <a:p>
            <a:r>
              <a:rPr lang="en-US" i="1" dirty="0" smtClean="0"/>
              <a:t>If the target is less than the middle element, binary search left half of the array.</a:t>
            </a:r>
          </a:p>
          <a:p>
            <a:r>
              <a:rPr lang="en-US" i="1" dirty="0" smtClean="0"/>
              <a:t>If the target is greater than middle element, binary search right half of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9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Problem- Given a sorted array of ‘n’ elements and a target element ‘t’, find the index of ‘t’ in the array Return -1 if the target element is not found.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2,4, 6, 10], t= 10 -&gt; should return 4</a:t>
            </a:r>
          </a:p>
          <a:p>
            <a:r>
              <a:rPr lang="en-US" dirty="0" err="1"/>
              <a:t>Arr</a:t>
            </a:r>
            <a:r>
              <a:rPr lang="en-US" dirty="0"/>
              <a:t> = [-5, 2,4, 6, 10], t= 6 -&gt; should return 3</a:t>
            </a:r>
          </a:p>
          <a:p>
            <a:r>
              <a:rPr lang="en-US" dirty="0" err="1"/>
              <a:t>Arr</a:t>
            </a:r>
            <a:r>
              <a:rPr lang="en-US" dirty="0"/>
              <a:t> = [-5, 2,4, 6, 10], t= 20 -&gt; should return -1</a:t>
            </a:r>
          </a:p>
        </p:txBody>
      </p:sp>
    </p:spTree>
    <p:extLst>
      <p:ext uri="{BB962C8B-B14F-4D97-AF65-F5344CB8AC3E}">
        <p14:creationId xmlns:p14="http://schemas.microsoft.com/office/powerpoint/2010/main" val="35416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break down the problem into smaller versions of the same problem </a:t>
            </a:r>
          </a:p>
          <a:p>
            <a:r>
              <a:rPr lang="en-US" dirty="0" smtClean="0"/>
              <a:t>Identify the base case</a:t>
            </a:r>
          </a:p>
          <a:p>
            <a:r>
              <a:rPr lang="en-US" i="1" dirty="0" smtClean="0"/>
              <a:t>Base case- If </a:t>
            </a:r>
            <a:r>
              <a:rPr lang="en-US" i="1" dirty="0"/>
              <a:t>the array is empty, return -1 as the element cannot be found</a:t>
            </a:r>
          </a:p>
          <a:p>
            <a:r>
              <a:rPr lang="en-US" i="1" dirty="0" smtClean="0"/>
              <a:t> base case- If </a:t>
            </a:r>
            <a:r>
              <a:rPr lang="en-US" i="1" dirty="0"/>
              <a:t>the array has elements, find the middle element in the array, if the target is equal to the middle element, return the middle element index.</a:t>
            </a:r>
          </a:p>
          <a:p>
            <a:r>
              <a:rPr lang="en-US" i="1" dirty="0"/>
              <a:t>If the target is less than the middle element, binary search left half of the array.</a:t>
            </a:r>
          </a:p>
          <a:p>
            <a:r>
              <a:rPr lang="en-US" i="1" dirty="0"/>
              <a:t>If the target is greater than middle element, binary search right half of the array.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2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692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Search Algorithm</vt:lpstr>
      <vt:lpstr>Linear search pseudocode</vt:lpstr>
      <vt:lpstr>Linear Search </vt:lpstr>
      <vt:lpstr>Binary Search</vt:lpstr>
      <vt:lpstr>Binary Search Pseudocode</vt:lpstr>
      <vt:lpstr>Recursive binary search</vt:lpstr>
      <vt:lpstr>Tips for recursive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</dc:title>
  <dc:creator>Divya Paryani</dc:creator>
  <cp:lastModifiedBy>Divya Paryani</cp:lastModifiedBy>
  <cp:revision>11</cp:revision>
  <dcterms:created xsi:type="dcterms:W3CDTF">2023-03-30T18:42:15Z</dcterms:created>
  <dcterms:modified xsi:type="dcterms:W3CDTF">2023-03-31T20:11:38Z</dcterms:modified>
</cp:coreProperties>
</file>