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77" r:id="rId13"/>
    <p:sldId id="264" r:id="rId14"/>
    <p:sldId id="265" r:id="rId15"/>
    <p:sldId id="269" r:id="rId16"/>
    <p:sldId id="270" r:id="rId17"/>
    <p:sldId id="271" r:id="rId18"/>
    <p:sldId id="276" r:id="rId19"/>
    <p:sldId id="272" r:id="rId20"/>
    <p:sldId id="273" r:id="rId21"/>
    <p:sldId id="274" r:id="rId22"/>
    <p:sldId id="275"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3/29/2023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Guide </a:t>
            </a:r>
            <a:endParaRPr lang="en-US" dirty="0"/>
          </a:p>
        </p:txBody>
      </p:sp>
      <p:sp>
        <p:nvSpPr>
          <p:cNvPr id="3" name="Content Placeholder 2"/>
          <p:cNvSpPr>
            <a:spLocks noGrp="1"/>
          </p:cNvSpPr>
          <p:nvPr>
            <p:ph idx="1"/>
          </p:nvPr>
        </p:nvSpPr>
        <p:spPr/>
        <p:txBody>
          <a:bodyPr/>
          <a:lstStyle/>
          <a:p>
            <a:r>
              <a:rPr lang="en-US" dirty="0" smtClean="0"/>
              <a:t>Calculations not dependent on the input size – O(1)</a:t>
            </a:r>
          </a:p>
          <a:p>
            <a:r>
              <a:rPr lang="en-US" dirty="0" smtClean="0"/>
              <a:t>Loop- O(n)</a:t>
            </a:r>
          </a:p>
          <a:p>
            <a:r>
              <a:rPr lang="en-US" dirty="0" smtClean="0"/>
              <a:t>Nested loops – O(n^2)</a:t>
            </a:r>
          </a:p>
          <a:p>
            <a:r>
              <a:rPr lang="en-US" dirty="0" smtClean="0"/>
              <a:t>Input size reduced by half – O(</a:t>
            </a:r>
            <a:r>
              <a:rPr lang="en-US" dirty="0" err="1" smtClean="0"/>
              <a:t>logn</a:t>
            </a:r>
            <a:r>
              <a:rPr lang="en-US" dirty="0" smtClean="0"/>
              <a:t>)</a:t>
            </a:r>
          </a:p>
          <a:p>
            <a:endParaRPr lang="en-US" dirty="0"/>
          </a:p>
        </p:txBody>
      </p:sp>
    </p:spTree>
    <p:extLst>
      <p:ext uri="{BB962C8B-B14F-4D97-AF65-F5344CB8AC3E}">
        <p14:creationId xmlns:p14="http://schemas.microsoft.com/office/powerpoint/2010/main" val="16040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input size the space complexity is o(1) constant. 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Algorithm</a:t>
            </a:r>
            <a:endParaRPr lang="en-US" dirty="0"/>
          </a:p>
        </p:txBody>
      </p:sp>
      <p:sp>
        <p:nvSpPr>
          <p:cNvPr id="3" name="Content Placeholder 2"/>
          <p:cNvSpPr>
            <a:spLocks noGrp="1"/>
          </p:cNvSpPr>
          <p:nvPr>
            <p:ph idx="1"/>
          </p:nvPr>
        </p:nvSpPr>
        <p:spPr>
          <a:xfrm>
            <a:off x="677334" y="2160589"/>
            <a:ext cx="3711786" cy="3880773"/>
          </a:xfrm>
        </p:spPr>
        <p:txBody>
          <a:bodyPr/>
          <a:lstStyle/>
          <a:p>
            <a:r>
              <a:rPr lang="en-US" dirty="0" smtClean="0"/>
              <a:t>Fibonacci sequence</a:t>
            </a:r>
          </a:p>
          <a:p>
            <a:r>
              <a:rPr lang="en-US" dirty="0" smtClean="0"/>
              <a:t>Factorial of a number</a:t>
            </a:r>
          </a:p>
          <a:p>
            <a:r>
              <a:rPr lang="en-US" dirty="0" smtClean="0"/>
              <a:t>Prime number</a:t>
            </a:r>
          </a:p>
          <a:p>
            <a:r>
              <a:rPr lang="en-US" dirty="0" smtClean="0"/>
              <a:t>Power of two</a:t>
            </a:r>
          </a:p>
          <a:p>
            <a:r>
              <a:rPr lang="en-US" dirty="0" smtClean="0"/>
              <a:t>Recursion</a:t>
            </a:r>
            <a:endParaRPr lang="en-US" dirty="0"/>
          </a:p>
        </p:txBody>
      </p:sp>
      <p:sp>
        <p:nvSpPr>
          <p:cNvPr id="4" name="Content Placeholder 2"/>
          <p:cNvSpPr txBox="1">
            <a:spLocks/>
          </p:cNvSpPr>
          <p:nvPr/>
        </p:nvSpPr>
        <p:spPr>
          <a:xfrm>
            <a:off x="4389120" y="2160589"/>
            <a:ext cx="3711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approach</a:t>
            </a:r>
          </a:p>
          <a:p>
            <a:r>
              <a:rPr lang="en-US" dirty="0" smtClean="0"/>
              <a:t>Problem Statement</a:t>
            </a:r>
          </a:p>
          <a:p>
            <a:r>
              <a:rPr lang="en-US" dirty="0" smtClean="0"/>
              <a:t>Implement the solution</a:t>
            </a:r>
          </a:p>
          <a:p>
            <a:r>
              <a:rPr lang="en-US" dirty="0" smtClean="0"/>
              <a:t>Determine the Big-O of the </a:t>
            </a:r>
            <a:r>
              <a:rPr lang="en-US" dirty="0" err="1" smtClean="0"/>
              <a:t>soluntion</a:t>
            </a:r>
            <a:r>
              <a:rPr lang="en-US" dirty="0" smtClean="0"/>
              <a:t> </a:t>
            </a:r>
          </a:p>
          <a:p>
            <a:endParaRPr lang="en-US" dirty="0"/>
          </a:p>
          <a:p>
            <a:endParaRPr lang="en-US" dirty="0"/>
          </a:p>
        </p:txBody>
      </p:sp>
    </p:spTree>
    <p:extLst>
      <p:ext uri="{BB962C8B-B14F-4D97-AF65-F5344CB8AC3E}">
        <p14:creationId xmlns:p14="http://schemas.microsoft.com/office/powerpoint/2010/main" val="16654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lstStyle/>
          <a:p>
            <a:r>
              <a:rPr lang="en-US" dirty="0" smtClean="0"/>
              <a:t>Problem – Give a number ‘n’, find the first ‘n’ elements of the Fibonacci sequence.</a:t>
            </a:r>
          </a:p>
          <a:p>
            <a:r>
              <a:rPr lang="en-US" dirty="0" smtClean="0"/>
              <a:t>In mathematics , the Fibonacci sequence is a sequence in which each number is the sum of the two preceding ones.</a:t>
            </a:r>
          </a:p>
          <a:p>
            <a:r>
              <a:rPr lang="en-US" dirty="0" smtClean="0"/>
              <a:t>The first two numbers in the sequence are 0, 1</a:t>
            </a:r>
          </a:p>
          <a:p>
            <a:r>
              <a:rPr lang="en-US" dirty="0" smtClean="0"/>
              <a:t>Fibonacci of (2) = [0,1]</a:t>
            </a:r>
          </a:p>
          <a:p>
            <a:r>
              <a:rPr lang="en-US" dirty="0" smtClean="0"/>
              <a:t>Fibonacci of (3) = [0,1,1] – this is because the third number is the sum of the previous two numbers</a:t>
            </a:r>
          </a:p>
          <a:p>
            <a:r>
              <a:rPr lang="en-US" dirty="0" smtClean="0"/>
              <a:t>Fibonacci of (7) = [0,1,1,2,3,5,8] every number is sum of previous two numbers</a:t>
            </a:r>
            <a:endParaRPr lang="en-US" dirty="0"/>
          </a:p>
        </p:txBody>
      </p:sp>
    </p:spTree>
    <p:extLst>
      <p:ext uri="{BB962C8B-B14F-4D97-AF65-F5344CB8AC3E}">
        <p14:creationId xmlns:p14="http://schemas.microsoft.com/office/powerpoint/2010/main" val="353360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of a number</a:t>
            </a:r>
            <a:endParaRPr lang="en-US" dirty="0"/>
          </a:p>
        </p:txBody>
      </p:sp>
      <p:sp>
        <p:nvSpPr>
          <p:cNvPr id="3" name="Content Placeholder 2"/>
          <p:cNvSpPr>
            <a:spLocks noGrp="1"/>
          </p:cNvSpPr>
          <p:nvPr>
            <p:ph idx="1"/>
          </p:nvPr>
        </p:nvSpPr>
        <p:spPr/>
        <p:txBody>
          <a:bodyPr/>
          <a:lstStyle/>
          <a:p>
            <a:r>
              <a:rPr lang="en-US" dirty="0" smtClean="0"/>
              <a:t>Problem – give an integer ‘n’, find the factorial of that integer.</a:t>
            </a:r>
            <a:endParaRPr lang="en-US" dirty="0"/>
          </a:p>
          <a:p>
            <a:r>
              <a:rPr lang="en-US" dirty="0" smtClean="0"/>
              <a:t>In mathematics, the factorial of a non-negative integer ‘n’, denoted n!, is the product of all positive integers less than or equal to ‘n’.\</a:t>
            </a:r>
          </a:p>
          <a:p>
            <a:r>
              <a:rPr lang="en-US" dirty="0" smtClean="0"/>
              <a:t>Factorial of zero is 1.</a:t>
            </a:r>
          </a:p>
          <a:p>
            <a:r>
              <a:rPr lang="en-US" dirty="0" smtClean="0"/>
              <a:t>Factorial of (4) = 4*3*2*1 =24</a:t>
            </a:r>
          </a:p>
          <a:p>
            <a:r>
              <a:rPr lang="en-US" dirty="0" smtClean="0"/>
              <a:t>Factorial(5) = 5*4*3*2*1 = 120</a:t>
            </a:r>
            <a:endParaRPr lang="en-US" dirty="0"/>
          </a:p>
        </p:txBody>
      </p:sp>
    </p:spTree>
    <p:extLst>
      <p:ext uri="{BB962C8B-B14F-4D97-AF65-F5344CB8AC3E}">
        <p14:creationId xmlns:p14="http://schemas.microsoft.com/office/powerpoint/2010/main" val="850312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a:t>
            </a:r>
            <a:endParaRPr lang="en-US" dirty="0"/>
          </a:p>
        </p:txBody>
      </p:sp>
      <p:sp>
        <p:nvSpPr>
          <p:cNvPr id="3" name="Content Placeholder 2"/>
          <p:cNvSpPr>
            <a:spLocks noGrp="1"/>
          </p:cNvSpPr>
          <p:nvPr>
            <p:ph idx="1"/>
          </p:nvPr>
        </p:nvSpPr>
        <p:spPr/>
        <p:txBody>
          <a:bodyPr/>
          <a:lstStyle/>
          <a:p>
            <a:r>
              <a:rPr lang="en-US" dirty="0" smtClean="0"/>
              <a:t>Problem – Give a natural number ‘n’, determine  if the number is prime or not.</a:t>
            </a:r>
          </a:p>
          <a:p>
            <a:r>
              <a:rPr lang="en-US" dirty="0" smtClean="0"/>
              <a:t>A prime number is a natural number greater than 1 is not a product of two smaller natural values.</a:t>
            </a:r>
          </a:p>
          <a:p>
            <a:endParaRPr lang="en-US" dirty="0"/>
          </a:p>
          <a:p>
            <a:r>
              <a:rPr lang="en-US" dirty="0" err="1" smtClean="0"/>
              <a:t>isPrime</a:t>
            </a:r>
            <a:r>
              <a:rPr lang="en-US" dirty="0" smtClean="0"/>
              <a:t>(5) = true(1*5 or 5*1)</a:t>
            </a:r>
          </a:p>
          <a:p>
            <a:r>
              <a:rPr lang="en-US" dirty="0" err="1" smtClean="0"/>
              <a:t>IsPrime</a:t>
            </a:r>
            <a:r>
              <a:rPr lang="en-US" dirty="0" smtClean="0"/>
              <a:t>(4) = false(1*4 or 2*2 or 4*1)</a:t>
            </a:r>
            <a:endParaRPr lang="en-US" dirty="0"/>
          </a:p>
        </p:txBody>
      </p:sp>
    </p:spTree>
    <p:extLst>
      <p:ext uri="{BB962C8B-B14F-4D97-AF65-F5344CB8AC3E}">
        <p14:creationId xmlns:p14="http://schemas.microsoft.com/office/powerpoint/2010/main" val="72831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Primality Test</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Integers larger than the square root do not need to be checked because whenever ‘n=a*b’, one of the two factors ‘a’ and ‘b’ less than or equal to the square root of ‘n’.</a:t>
            </a:r>
          </a:p>
          <a:p>
            <a:r>
              <a:rPr lang="en-US" dirty="0" smtClean="0"/>
              <a:t>N=24, a=4 and b=6</a:t>
            </a:r>
          </a:p>
          <a:p>
            <a:r>
              <a:rPr lang="en-US" dirty="0" smtClean="0"/>
              <a:t>The square root of 24 is 4.89</a:t>
            </a:r>
          </a:p>
          <a:p>
            <a:r>
              <a:rPr lang="en-US" dirty="0" smtClean="0"/>
              <a:t>4 is less than 4.89</a:t>
            </a:r>
          </a:p>
          <a:p>
            <a:r>
              <a:rPr lang="en-US" dirty="0" smtClean="0"/>
              <a:t>A is less than the square root  of n </a:t>
            </a:r>
          </a:p>
          <a:p>
            <a:r>
              <a:rPr lang="en-US" dirty="0" smtClean="0"/>
              <a:t>N = 35, a= 5 and b= 7</a:t>
            </a:r>
          </a:p>
          <a:p>
            <a:r>
              <a:rPr lang="en-US" dirty="0" smtClean="0"/>
              <a:t>The square root of 35 is 5.91</a:t>
            </a:r>
          </a:p>
          <a:p>
            <a:r>
              <a:rPr lang="en-US" dirty="0" smtClean="0"/>
              <a:t>5 is less than 5.91</a:t>
            </a:r>
          </a:p>
          <a:p>
            <a:r>
              <a:rPr lang="en-US" dirty="0" smtClean="0"/>
              <a:t>A is less the square root of the n</a:t>
            </a:r>
            <a:endParaRPr lang="en-US" dirty="0"/>
          </a:p>
        </p:txBody>
      </p:sp>
    </p:spTree>
    <p:extLst>
      <p:ext uri="{BB962C8B-B14F-4D97-AF65-F5344CB8AC3E}">
        <p14:creationId xmlns:p14="http://schemas.microsoft.com/office/powerpoint/2010/main" val="300846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Two</a:t>
            </a:r>
            <a:endParaRPr lang="en-US" dirty="0"/>
          </a:p>
        </p:txBody>
      </p:sp>
      <p:sp>
        <p:nvSpPr>
          <p:cNvPr id="3" name="Content Placeholder 2"/>
          <p:cNvSpPr>
            <a:spLocks noGrp="1"/>
          </p:cNvSpPr>
          <p:nvPr>
            <p:ph idx="1"/>
          </p:nvPr>
        </p:nvSpPr>
        <p:spPr>
          <a:xfrm>
            <a:off x="677334" y="2160589"/>
            <a:ext cx="4727786" cy="3880773"/>
          </a:xfrm>
        </p:spPr>
        <p:txBody>
          <a:bodyPr/>
          <a:lstStyle/>
          <a:p>
            <a:r>
              <a:rPr lang="en-US" dirty="0" smtClean="0"/>
              <a:t>Problem – given a positive integer ‘n’ determine if the number is a power of 2 or not.</a:t>
            </a:r>
          </a:p>
          <a:p>
            <a:r>
              <a:rPr lang="en-US" dirty="0" smtClean="0"/>
              <a:t>An integer is a power of two if there exists an integer ‘x’ such that ‘n’ === </a:t>
            </a:r>
            <a:r>
              <a:rPr lang="en-US" dirty="0" smtClean="0"/>
              <a:t>2X</a:t>
            </a:r>
          </a:p>
          <a:p>
            <a:r>
              <a:rPr lang="en-US" dirty="0" err="1" smtClean="0"/>
              <a:t>isPowerOfTwo</a:t>
            </a:r>
            <a:r>
              <a:rPr lang="en-US" dirty="0" smtClean="0"/>
              <a:t>(1) = true(2</a:t>
            </a:r>
            <a:r>
              <a:rPr lang="en-US" dirty="0">
                <a:latin typeface="Lucida Sans Unicode" panose="020B0602030504020204" pitchFamily="34" charset="0"/>
                <a:cs typeface="Lucida Sans Unicode" panose="020B0602030504020204" pitchFamily="34" charset="0"/>
              </a:rPr>
              <a:t>º</a:t>
            </a:r>
            <a:r>
              <a:rPr lang="en-US" dirty="0" smtClean="0"/>
              <a:t>)</a:t>
            </a:r>
          </a:p>
          <a:p>
            <a:r>
              <a:rPr lang="en-US" dirty="0" err="1" smtClean="0"/>
              <a:t>isPowerOfTwo</a:t>
            </a:r>
            <a:r>
              <a:rPr lang="en-US" dirty="0" smtClean="0"/>
              <a:t>(2) </a:t>
            </a:r>
            <a:r>
              <a:rPr lang="en-US" dirty="0"/>
              <a:t>= </a:t>
            </a:r>
            <a:r>
              <a:rPr lang="en-US" dirty="0" smtClean="0"/>
              <a:t>true(2</a:t>
            </a:r>
            <a:r>
              <a:rPr lang="en-US" dirty="0">
                <a:latin typeface="Lucida Sans Unicode" panose="020B0602030504020204" pitchFamily="34" charset="0"/>
                <a:cs typeface="Lucida Sans Unicode" panose="020B0602030504020204" pitchFamily="34" charset="0"/>
              </a:rPr>
              <a:t>¹</a:t>
            </a:r>
            <a:r>
              <a:rPr lang="en-US" dirty="0" smtClean="0"/>
              <a:t>)</a:t>
            </a:r>
          </a:p>
          <a:p>
            <a:r>
              <a:rPr lang="en-US" dirty="0" err="1" smtClean="0"/>
              <a:t>isPowerOfTwo</a:t>
            </a:r>
            <a:r>
              <a:rPr lang="en-US" dirty="0" smtClean="0"/>
              <a:t>(5) </a:t>
            </a:r>
            <a:r>
              <a:rPr lang="en-US" dirty="0"/>
              <a:t>= </a:t>
            </a:r>
            <a:r>
              <a:rPr lang="en-US" dirty="0" smtClean="0"/>
              <a:t>false</a:t>
            </a:r>
            <a:endParaRPr lang="en-US" dirty="0"/>
          </a:p>
          <a:p>
            <a:endParaRPr lang="en-US" dirty="0"/>
          </a:p>
        </p:txBody>
      </p:sp>
      <p:sp>
        <p:nvSpPr>
          <p:cNvPr id="4" name="Content Placeholder 2"/>
          <p:cNvSpPr txBox="1">
            <a:spLocks/>
          </p:cNvSpPr>
          <p:nvPr/>
        </p:nvSpPr>
        <p:spPr>
          <a:xfrm>
            <a:off x="5564294" y="2160588"/>
            <a:ext cx="4727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Pseudocode</a:t>
            </a:r>
          </a:p>
          <a:p>
            <a:r>
              <a:rPr lang="en-US" dirty="0" smtClean="0"/>
              <a:t>n =8 </a:t>
            </a:r>
          </a:p>
          <a:p>
            <a:r>
              <a:rPr lang="en-US" dirty="0" smtClean="0"/>
              <a:t>8/2 = 4(remainder 0)</a:t>
            </a:r>
          </a:p>
          <a:p>
            <a:r>
              <a:rPr lang="en-US" dirty="0" smtClean="0"/>
              <a:t>4/2 = 2(remainder 0)</a:t>
            </a:r>
          </a:p>
          <a:p>
            <a:r>
              <a:rPr lang="en-US" dirty="0" smtClean="0"/>
              <a:t>2/2 =1(remainder0)</a:t>
            </a:r>
          </a:p>
          <a:p>
            <a:r>
              <a:rPr lang="en-US" dirty="0" smtClean="0"/>
              <a:t>If remainder is not 0 in any step, ‘n’ is not a power of two</a:t>
            </a:r>
          </a:p>
          <a:p>
            <a:r>
              <a:rPr lang="en-US" dirty="0" smtClean="0"/>
              <a:t>If remainder is 0 and ‘n’ comes down to 1 eventually, n is a power of two.</a:t>
            </a:r>
            <a:endParaRPr lang="en-US" dirty="0"/>
          </a:p>
        </p:txBody>
      </p:sp>
    </p:spTree>
    <p:extLst>
      <p:ext uri="{BB962C8B-B14F-4D97-AF65-F5344CB8AC3E}">
        <p14:creationId xmlns:p14="http://schemas.microsoft.com/office/powerpoint/2010/main" val="257820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Power of two</a:t>
            </a:r>
            <a:endParaRPr lang="en-US" dirty="0"/>
          </a:p>
        </p:txBody>
      </p:sp>
      <p:sp>
        <p:nvSpPr>
          <p:cNvPr id="3" name="Content Placeholder 2"/>
          <p:cNvSpPr>
            <a:spLocks noGrp="1"/>
          </p:cNvSpPr>
          <p:nvPr>
            <p:ph idx="1"/>
          </p:nvPr>
        </p:nvSpPr>
        <p:spPr/>
        <p:txBody>
          <a:bodyPr/>
          <a:lstStyle/>
          <a:p>
            <a:r>
              <a:rPr lang="en-US" dirty="0" smtClean="0"/>
              <a:t>1 -&gt; 1</a:t>
            </a:r>
          </a:p>
          <a:p>
            <a:r>
              <a:rPr lang="en-US" dirty="0" smtClean="0"/>
              <a:t>2-&gt; 100</a:t>
            </a:r>
          </a:p>
          <a:p>
            <a:r>
              <a:rPr lang="en-US" dirty="0" smtClean="0"/>
              <a:t>3-&gt; 100</a:t>
            </a:r>
          </a:p>
          <a:p>
            <a:r>
              <a:rPr lang="en-US" dirty="0" smtClean="0"/>
              <a:t>4 -&gt; 1000</a:t>
            </a:r>
          </a:p>
          <a:p>
            <a:r>
              <a:rPr lang="en-US" dirty="0" smtClean="0"/>
              <a:t>(in binary)</a:t>
            </a:r>
          </a:p>
          <a:p>
            <a:r>
              <a:rPr lang="en-US" dirty="0" smtClean="0"/>
              <a:t>If we try bitwise &amp; operator with the previous number, we always end up with a 0.bitwise &amp; is one if both numbers are 1 else it is 0. we can see got all powers of two and one bitwise operation with the previous number will return 0</a:t>
            </a:r>
          </a:p>
          <a:p>
            <a:endParaRPr lang="en-US" dirty="0"/>
          </a:p>
        </p:txBody>
      </p:sp>
    </p:spTree>
    <p:extLst>
      <p:ext uri="{BB962C8B-B14F-4D97-AF65-F5344CB8AC3E}">
        <p14:creationId xmlns:p14="http://schemas.microsoft.com/office/powerpoint/2010/main" val="289702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smtClean="0"/>
              <a:t>Recursion is a problem solving technique where the solution depends on solutions to smaller instances of the same problems.</a:t>
            </a:r>
          </a:p>
          <a:p>
            <a:r>
              <a:rPr lang="en-US" dirty="0" smtClean="0"/>
              <a:t>Recursion is when a function calls itself.</a:t>
            </a:r>
          </a:p>
          <a:p>
            <a:r>
              <a:rPr lang="en-US" dirty="0" smtClean="0"/>
              <a:t>Recursion is a great technique to simplify a </a:t>
            </a:r>
            <a:r>
              <a:rPr lang="en-US" dirty="0" err="1" smtClean="0"/>
              <a:t>soluntion</a:t>
            </a:r>
            <a:r>
              <a:rPr lang="en-US" dirty="0" smtClean="0"/>
              <a:t>.</a:t>
            </a:r>
          </a:p>
          <a:p>
            <a:r>
              <a:rPr lang="en-US" dirty="0" smtClean="0"/>
              <a:t>If we found ourselves breaking down a problem into smaller </a:t>
            </a:r>
            <a:r>
              <a:rPr lang="en-US" dirty="0" err="1" smtClean="0"/>
              <a:t>versios</a:t>
            </a:r>
            <a:r>
              <a:rPr lang="en-US" dirty="0" smtClean="0"/>
              <a:t> of the same problem, recursion is </a:t>
            </a:r>
            <a:r>
              <a:rPr lang="en-US" smtClean="0"/>
              <a:t>very useful</a:t>
            </a:r>
            <a:endParaRPr lang="en-US" dirty="0"/>
          </a:p>
        </p:txBody>
      </p:sp>
    </p:spTree>
    <p:extLst>
      <p:ext uri="{BB962C8B-B14F-4D97-AF65-F5344CB8AC3E}">
        <p14:creationId xmlns:p14="http://schemas.microsoft.com/office/powerpoint/2010/main" val="206275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619</TotalTime>
  <Words>1947</Words>
  <Application>Microsoft Office PowerPoint</Application>
  <PresentationFormat>Widescreen</PresentationFormat>
  <Paragraphs>195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Big-O Guide </vt:lpstr>
      <vt:lpstr>Space Complexity</vt:lpstr>
      <vt:lpstr>Notes</vt:lpstr>
      <vt:lpstr>Objects – Big-O</vt:lpstr>
      <vt:lpstr>Methods on Objects</vt:lpstr>
      <vt:lpstr>Array – Big-O</vt:lpstr>
      <vt:lpstr>Methods on Arrays</vt:lpstr>
      <vt:lpstr>Math Algorithm</vt:lpstr>
      <vt:lpstr>Fibonacci sequence</vt:lpstr>
      <vt:lpstr>Factorial of a number</vt:lpstr>
      <vt:lpstr>Prime Number</vt:lpstr>
      <vt:lpstr>Optimized Primality Test</vt:lpstr>
      <vt:lpstr>Power of Two</vt:lpstr>
      <vt:lpstr>Bitwise Power of two</vt:lpstr>
      <vt:lpstr>Recursion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47</cp:revision>
  <dcterms:created xsi:type="dcterms:W3CDTF">2023-03-23T05:01:00Z</dcterms:created>
  <dcterms:modified xsi:type="dcterms:W3CDTF">2023-03-29T19:16:09Z</dcterms:modified>
</cp:coreProperties>
</file>