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7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5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7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9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5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5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4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2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DC746-7A36-4DA8-8BC5-EE42A83F027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7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Sorting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9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 Sorting Algorithm is used to rearrange a given array or list of elements according to a comparison operator on the elements. The comparison operator is used to decide the new order of elements in the </a:t>
            </a:r>
            <a:r>
              <a:rPr lang="en-US" i="1" dirty="0" smtClean="0"/>
              <a:t>respective data structure.</a:t>
            </a:r>
            <a:endParaRPr lang="en-US" dirty="0" smtClean="0"/>
          </a:p>
          <a:p>
            <a:pPr marL="0" indent="0">
              <a:buNone/>
            </a:pPr>
            <a:endParaRPr lang="en-US" i="1" dirty="0" smtClean="0"/>
          </a:p>
          <a:p>
            <a:pPr fontAlgn="base"/>
            <a:r>
              <a:rPr lang="fr-FR" dirty="0" err="1" smtClean="0"/>
              <a:t>Bubble</a:t>
            </a:r>
            <a:r>
              <a:rPr lang="fr-FR" dirty="0" smtClean="0"/>
              <a:t> Sort</a:t>
            </a:r>
            <a:endParaRPr lang="fr-FR" dirty="0"/>
          </a:p>
          <a:p>
            <a:pPr fontAlgn="base"/>
            <a:r>
              <a:rPr lang="fr-FR" dirty="0" smtClean="0"/>
              <a:t>Insertion Sort</a:t>
            </a:r>
            <a:endParaRPr lang="fr-FR" dirty="0"/>
          </a:p>
          <a:p>
            <a:pPr fontAlgn="base"/>
            <a:r>
              <a:rPr lang="fr-FR" dirty="0"/>
              <a:t>Quick Sort</a:t>
            </a:r>
          </a:p>
          <a:p>
            <a:pPr fontAlgn="base"/>
            <a:r>
              <a:rPr lang="fr-FR" dirty="0" err="1" smtClean="0"/>
              <a:t>Merge</a:t>
            </a:r>
            <a:r>
              <a:rPr lang="fr-FR" dirty="0" smtClean="0"/>
              <a:t> Sort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414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Bubble sort we compare adjacent elements in the array and swap the positions if they are not in the intended order.</a:t>
            </a:r>
          </a:p>
          <a:p>
            <a:r>
              <a:rPr lang="en-US" dirty="0" smtClean="0"/>
              <a:t>Repeat the instructions as you step through each element in the array</a:t>
            </a:r>
          </a:p>
          <a:p>
            <a:r>
              <a:rPr lang="en-US" dirty="0" smtClean="0"/>
              <a:t>Once you step through the whole array with no swaps, the array  is sorted.</a:t>
            </a:r>
          </a:p>
          <a:p>
            <a:r>
              <a:rPr lang="en-US" dirty="0" smtClean="0"/>
              <a:t>Problem – Given an array of integers, sort the array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 = [ -6, 20, 8, -2, 4]</a:t>
            </a:r>
          </a:p>
          <a:p>
            <a:r>
              <a:rPr lang="en-US" dirty="0" err="1" smtClean="0"/>
              <a:t>bubbleSort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) =&gt; should return [-6, -2, 4, 8, 20]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9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84" y="1254642"/>
            <a:ext cx="10249786" cy="492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4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In insertion  we virtually split the array into a sorted and an  un sorted part.</a:t>
            </a:r>
          </a:p>
          <a:p>
            <a:r>
              <a:rPr lang="en-US" dirty="0" smtClean="0"/>
              <a:t> Assume that the first element is already sorted and remaining elements are unsorted</a:t>
            </a:r>
          </a:p>
          <a:p>
            <a:r>
              <a:rPr lang="en-US" dirty="0" smtClean="0"/>
              <a:t>Select an unsorted element and  compare with all elements in the  sorted part.</a:t>
            </a:r>
          </a:p>
          <a:p>
            <a:r>
              <a:rPr lang="en-US" dirty="0" smtClean="0"/>
              <a:t>If the element  in the  sorted part is smaller that the selected element , proceed to the next element in the  unsorted part. Else , shift larger elements in the sorted part towards the  right.</a:t>
            </a:r>
          </a:p>
          <a:p>
            <a:r>
              <a:rPr lang="en-US" dirty="0" smtClean="0"/>
              <a:t>Insert the selected element at the  right index. </a:t>
            </a:r>
          </a:p>
          <a:p>
            <a:r>
              <a:rPr lang="en-US" dirty="0" smtClean="0"/>
              <a:t>Repeat till all the un sorted  elements are placed in the right order</a:t>
            </a:r>
          </a:p>
          <a:p>
            <a:endParaRPr lang="en-US" dirty="0"/>
          </a:p>
          <a:p>
            <a:r>
              <a:rPr lang="en-US" dirty="0" smtClean="0"/>
              <a:t>Problem </a:t>
            </a:r>
            <a:r>
              <a:rPr lang="en-US" dirty="0"/>
              <a:t>– Given an array of integers, sort the array</a:t>
            </a:r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 = [ -6, 20, 8, -2, 4]</a:t>
            </a:r>
          </a:p>
          <a:p>
            <a:r>
              <a:rPr lang="en-US" dirty="0" err="1" smtClean="0"/>
              <a:t>instertionSort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/>
              <a:t>) =&gt; should return [-6, -2, 4, 8, 20]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8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482" y="969820"/>
            <a:ext cx="9981400" cy="461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7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299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Sorting Algorithms</vt:lpstr>
      <vt:lpstr>Sorting Algorithm</vt:lpstr>
      <vt:lpstr>Bubble Sort</vt:lpstr>
      <vt:lpstr>PowerPoint Presentation</vt:lpstr>
      <vt:lpstr>Insertion sort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creator>Divya Paryani</dc:creator>
  <cp:lastModifiedBy>Divya Paryani</cp:lastModifiedBy>
  <cp:revision>7</cp:revision>
  <dcterms:created xsi:type="dcterms:W3CDTF">2023-04-03T23:22:23Z</dcterms:created>
  <dcterms:modified xsi:type="dcterms:W3CDTF">2023-04-04T21:12:20Z</dcterms:modified>
</cp:coreProperties>
</file>