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2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linked list is a linear data structure that includes a series </a:t>
            </a:r>
            <a:r>
              <a:rPr lang="en-US" dirty="0" smtClean="0"/>
              <a:t> of connected nodes</a:t>
            </a:r>
          </a:p>
          <a:p>
            <a:r>
              <a:rPr lang="en-US" dirty="0" smtClean="0"/>
              <a:t>Each node consists of a data value and a pointer that points  to the next node</a:t>
            </a:r>
          </a:p>
          <a:p>
            <a:r>
              <a:rPr lang="en-US" dirty="0" smtClean="0"/>
              <a:t>The list element can be easily inserted or removed without reallocation or reorganization of the entire structure</a:t>
            </a:r>
          </a:p>
          <a:p>
            <a:r>
              <a:rPr lang="en-US" dirty="0" smtClean="0"/>
              <a:t>Random access of elements is not a feasible and accessing an element has linear time complexity</a:t>
            </a:r>
          </a:p>
          <a:p>
            <a:r>
              <a:rPr lang="en-US" dirty="0" smtClean="0"/>
              <a:t>The linked list data structure supports three main operations</a:t>
            </a:r>
          </a:p>
          <a:p>
            <a:r>
              <a:rPr lang="en-US" dirty="0" smtClean="0"/>
              <a:t>Insertion – to add an element at the beginning, end or at a given index in the list</a:t>
            </a:r>
          </a:p>
          <a:p>
            <a:r>
              <a:rPr lang="en-US" dirty="0" smtClean="0"/>
              <a:t>Deletion – to remove an item  its index or value</a:t>
            </a:r>
          </a:p>
          <a:p>
            <a:r>
              <a:rPr lang="en-US" dirty="0" smtClean="0"/>
              <a:t>Search – to find an element given its value</a:t>
            </a:r>
          </a:p>
          <a:p>
            <a:r>
              <a:rPr lang="en-US" dirty="0" smtClean="0"/>
              <a:t>Linked list usage – all applications of both stacks  and queues are applicable of linked list ex. </a:t>
            </a:r>
            <a:r>
              <a:rPr lang="en-US" smtClean="0"/>
              <a:t>Image viewer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527425"/>
            <a:ext cx="6953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6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Linked 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0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14</cp:revision>
  <dcterms:created xsi:type="dcterms:W3CDTF">2023-04-13T20:01:11Z</dcterms:created>
  <dcterms:modified xsi:type="dcterms:W3CDTF">2023-04-19T21:42:40Z</dcterms:modified>
</cp:coreProperties>
</file>