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77" r:id="rId13"/>
    <p:sldId id="264" r:id="rId14"/>
    <p:sldId id="265" r:id="rId15"/>
    <p:sldId id="269" r:id="rId16"/>
    <p:sldId id="270" r:id="rId17"/>
    <p:sldId id="271" r:id="rId18"/>
    <p:sldId id="276"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4/14/2023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Guide </a:t>
            </a:r>
            <a:endParaRPr lang="en-US" dirty="0"/>
          </a:p>
        </p:txBody>
      </p:sp>
      <p:sp>
        <p:nvSpPr>
          <p:cNvPr id="3" name="Content Placeholder 2"/>
          <p:cNvSpPr>
            <a:spLocks noGrp="1"/>
          </p:cNvSpPr>
          <p:nvPr>
            <p:ph idx="1"/>
          </p:nvPr>
        </p:nvSpPr>
        <p:spPr/>
        <p:txBody>
          <a:bodyPr/>
          <a:lstStyle/>
          <a:p>
            <a:r>
              <a:rPr lang="en-US" dirty="0" smtClean="0"/>
              <a:t>Calculations not dependent on the input size – O(1)</a:t>
            </a:r>
          </a:p>
          <a:p>
            <a:r>
              <a:rPr lang="en-US" dirty="0" smtClean="0"/>
              <a:t>Loop- O(n)</a:t>
            </a:r>
          </a:p>
          <a:p>
            <a:r>
              <a:rPr lang="en-US" dirty="0" smtClean="0"/>
              <a:t>Nested loops – O(n^2)</a:t>
            </a:r>
          </a:p>
          <a:p>
            <a:r>
              <a:rPr lang="en-US" dirty="0" smtClean="0"/>
              <a:t>Input size reduced by half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16040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input size the space complexity is o(1) constant. 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609600"/>
            <a:ext cx="10489430" cy="5431762"/>
          </a:xfrm>
          <a:prstGeom prst="rect">
            <a:avLst/>
          </a:prstGeom>
        </p:spPr>
      </p:pic>
    </p:spTree>
    <p:extLst>
      <p:ext uri="{BB962C8B-B14F-4D97-AF65-F5344CB8AC3E}">
        <p14:creationId xmlns:p14="http://schemas.microsoft.com/office/powerpoint/2010/main" val="240301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703</TotalTime>
  <Words>1341</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Big-O Guide </vt:lpstr>
      <vt:lpstr>Space Complexity</vt:lpstr>
      <vt:lpstr>Notes</vt:lpstr>
      <vt:lpstr>Objects – Big-O</vt:lpstr>
      <vt:lpstr>Methods on Objects</vt:lpstr>
      <vt:lpstr>Array – Big-O</vt:lpstr>
      <vt:lpstr>Methods on Arrays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56</cp:revision>
  <dcterms:created xsi:type="dcterms:W3CDTF">2023-03-23T05:01:00Z</dcterms:created>
  <dcterms:modified xsi:type="dcterms:W3CDTF">2023-04-13T20:02:18Z</dcterms:modified>
</cp:coreProperties>
</file>