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0182"/>
            <a:ext cx="9303327" cy="3682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37962"/>
            <a:ext cx="930332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6" y="365125"/>
            <a:ext cx="10400868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1362"/>
            <a:ext cx="10458234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1" y="365125"/>
            <a:ext cx="10211233" cy="31337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50" y="365125"/>
            <a:ext cx="9075159" cy="59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63" y="484910"/>
            <a:ext cx="11343273" cy="54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Cartesian Product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Cartesian Product</dc:title>
  <dc:creator>Divya Paryani</dc:creator>
  <cp:lastModifiedBy>Divya Paryani</cp:lastModifiedBy>
  <cp:revision>7</cp:revision>
  <dcterms:created xsi:type="dcterms:W3CDTF">2023-04-13T18:03:57Z</dcterms:created>
  <dcterms:modified xsi:type="dcterms:W3CDTF">2023-04-13T19:46:36Z</dcterms:modified>
</cp:coreProperties>
</file>