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6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974435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137366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0587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2221304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482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1962995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177043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221220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74246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84500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19359C-886E-407E-BD6F-E775EBBA707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180335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19359C-886E-407E-BD6F-E775EBBA7072}"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360775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19359C-886E-407E-BD6F-E775EBBA7072}" type="datetimeFigureOut">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249508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9359C-886E-407E-BD6F-E775EBBA7072}" type="datetimeFigureOut">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176145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19359C-886E-407E-BD6F-E775EBBA707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283396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19359C-886E-407E-BD6F-E775EBBA707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70163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19359C-886E-407E-BD6F-E775EBBA7072}" type="datetimeFigureOut">
              <a:rPr lang="en-US" smtClean="0"/>
              <a:t>3/26/2023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43BC16-03EF-415E-89BC-7A2DC893C78F}" type="slidenum">
              <a:rPr lang="en-US" smtClean="0"/>
              <a:t>‹#›</a:t>
            </a:fld>
            <a:endParaRPr lang="en-US"/>
          </a:p>
        </p:txBody>
      </p:sp>
    </p:spTree>
    <p:extLst>
      <p:ext uri="{BB962C8B-B14F-4D97-AF65-F5344CB8AC3E}">
        <p14:creationId xmlns:p14="http://schemas.microsoft.com/office/powerpoint/2010/main" val="2255294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Asynchronous JavaScript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82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Why and How</a:t>
            </a:r>
            <a:endParaRPr lang="en-US" dirty="0"/>
          </a:p>
        </p:txBody>
      </p:sp>
      <p:sp>
        <p:nvSpPr>
          <p:cNvPr id="3" name="Content Placeholder 2"/>
          <p:cNvSpPr>
            <a:spLocks noGrp="1"/>
          </p:cNvSpPr>
          <p:nvPr>
            <p:ph idx="1"/>
          </p:nvPr>
        </p:nvSpPr>
        <p:spPr/>
        <p:txBody>
          <a:bodyPr>
            <a:normAutofit/>
          </a:bodyPr>
          <a:lstStyle/>
          <a:p>
            <a:r>
              <a:rPr lang="en-US" dirty="0" smtClean="0"/>
              <a:t>In its most basic form, JavaScript is a synchronous, blocking and single threaded language.</a:t>
            </a:r>
          </a:p>
          <a:p>
            <a:r>
              <a:rPr lang="en-US" dirty="0" smtClean="0"/>
              <a:t>Synchronous – if we have two functions which log messages to the console, code executes top to down with only one line executing at any given time.</a:t>
            </a:r>
          </a:p>
          <a:p>
            <a:r>
              <a:rPr lang="en-US" dirty="0" smtClean="0"/>
              <a:t>Blocking – no matter how long a previous process takes, the subsequent processes wont kick off until the former is completed.</a:t>
            </a:r>
          </a:p>
          <a:p>
            <a:r>
              <a:rPr lang="en-US" dirty="0" smtClean="0"/>
              <a:t>Single threaded- thread is simply a process that your JavaScript program can use to run a task. Each thread can only do one thing at a time. JavaScript has just one thread the main thread for executing code</a:t>
            </a:r>
          </a:p>
          <a:p>
            <a:endParaRPr lang="en-US" dirty="0" smtClean="0"/>
          </a:p>
        </p:txBody>
      </p:sp>
    </p:spTree>
    <p:extLst>
      <p:ext uri="{BB962C8B-B14F-4D97-AF65-F5344CB8AC3E}">
        <p14:creationId xmlns:p14="http://schemas.microsoft.com/office/powerpoint/2010/main" val="320425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Why and How</a:t>
            </a:r>
            <a:endParaRPr lang="en-US" dirty="0"/>
          </a:p>
        </p:txBody>
      </p:sp>
      <p:sp>
        <p:nvSpPr>
          <p:cNvPr id="3" name="Content Placeholder 2"/>
          <p:cNvSpPr>
            <a:spLocks noGrp="1"/>
          </p:cNvSpPr>
          <p:nvPr>
            <p:ph idx="1"/>
          </p:nvPr>
        </p:nvSpPr>
        <p:spPr>
          <a:xfrm>
            <a:off x="677334" y="1930401"/>
            <a:ext cx="8596668" cy="4110962"/>
          </a:xfrm>
        </p:spPr>
        <p:txBody>
          <a:bodyPr>
            <a:normAutofit/>
          </a:bodyPr>
          <a:lstStyle/>
          <a:p>
            <a:r>
              <a:rPr lang="en-US" dirty="0" err="1" smtClean="0"/>
              <a:t>Async</a:t>
            </a:r>
            <a:r>
              <a:rPr lang="en-US" dirty="0" smtClean="0"/>
              <a:t> JavaScript -  you can let your code do several things at the same time without stopping or blocking  your main thread</a:t>
            </a:r>
          </a:p>
        </p:txBody>
      </p:sp>
    </p:spTree>
    <p:extLst>
      <p:ext uri="{BB962C8B-B14F-4D97-AF65-F5344CB8AC3E}">
        <p14:creationId xmlns:p14="http://schemas.microsoft.com/office/powerpoint/2010/main" val="260214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Timeouts and Intervals</a:t>
            </a:r>
            <a:endParaRPr lang="en-US" dirty="0"/>
          </a:p>
        </p:txBody>
      </p:sp>
      <p:sp>
        <p:nvSpPr>
          <p:cNvPr id="3" name="Content Placeholder 2"/>
          <p:cNvSpPr>
            <a:spLocks noGrp="1"/>
          </p:cNvSpPr>
          <p:nvPr>
            <p:ph idx="1"/>
          </p:nvPr>
        </p:nvSpPr>
        <p:spPr/>
        <p:txBody>
          <a:bodyPr/>
          <a:lstStyle/>
          <a:p>
            <a:r>
              <a:rPr lang="en-US" dirty="0" smtClean="0"/>
              <a:t>The traditional methods JavaScript has available for running code asynchronously </a:t>
            </a:r>
          </a:p>
          <a:p>
            <a:r>
              <a:rPr lang="en-US" dirty="0" err="1" smtClean="0"/>
              <a:t>setTimeout</a:t>
            </a:r>
            <a:r>
              <a:rPr lang="en-US" dirty="0" smtClean="0"/>
              <a:t>()- </a:t>
            </a:r>
            <a:r>
              <a:rPr lang="en-US" dirty="0" err="1" smtClean="0"/>
              <a:t>setTimeout</a:t>
            </a:r>
            <a:r>
              <a:rPr lang="en-US" dirty="0" smtClean="0"/>
              <a:t>() function executes a particular block of code once after a specified time has elapsed. To clear the timeout we can use </a:t>
            </a:r>
            <a:r>
              <a:rPr lang="en-US" dirty="0" err="1" smtClean="0"/>
              <a:t>clearTimeout</a:t>
            </a:r>
            <a:r>
              <a:rPr lang="en-US" dirty="0" smtClean="0"/>
              <a:t> method.</a:t>
            </a:r>
          </a:p>
          <a:p>
            <a:r>
              <a:rPr lang="en-US" dirty="0" err="1" smtClean="0"/>
              <a:t>setInterval</a:t>
            </a:r>
            <a:r>
              <a:rPr lang="en-US" dirty="0" smtClean="0"/>
              <a:t>()- functions repeatedly runs the same code over and over again at regular intervals</a:t>
            </a:r>
          </a:p>
          <a:p>
            <a:r>
              <a:rPr lang="en-US" dirty="0" smtClean="0"/>
              <a:t>Timers and intervals are not part of </a:t>
            </a:r>
            <a:r>
              <a:rPr lang="en-US" dirty="0" err="1" smtClean="0"/>
              <a:t>js</a:t>
            </a:r>
            <a:r>
              <a:rPr lang="en-US" dirty="0" smtClean="0"/>
              <a:t>  itself they are implemented by the browser.</a:t>
            </a:r>
            <a:endParaRPr lang="en-US" dirty="0"/>
          </a:p>
        </p:txBody>
      </p:sp>
    </p:spTree>
    <p:extLst>
      <p:ext uri="{BB962C8B-B14F-4D97-AF65-F5344CB8AC3E}">
        <p14:creationId xmlns:p14="http://schemas.microsoft.com/office/powerpoint/2010/main" val="320422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Callbacks</a:t>
            </a:r>
            <a:endParaRPr lang="en-US" dirty="0"/>
          </a:p>
        </p:txBody>
      </p:sp>
      <p:sp>
        <p:nvSpPr>
          <p:cNvPr id="3" name="Content Placeholder 2"/>
          <p:cNvSpPr>
            <a:spLocks noGrp="1"/>
          </p:cNvSpPr>
          <p:nvPr>
            <p:ph idx="1"/>
          </p:nvPr>
        </p:nvSpPr>
        <p:spPr>
          <a:xfrm>
            <a:off x="677334" y="1270000"/>
            <a:ext cx="8596668" cy="3880773"/>
          </a:xfrm>
        </p:spPr>
        <p:txBody>
          <a:bodyPr>
            <a:normAutofit fontScale="85000" lnSpcReduction="10000"/>
          </a:bodyPr>
          <a:lstStyle/>
          <a:p>
            <a:r>
              <a:rPr lang="en-US" dirty="0" smtClean="0"/>
              <a:t>In JavaScript functions are first class objects</a:t>
            </a:r>
          </a:p>
          <a:p>
            <a:r>
              <a:rPr lang="en-US" dirty="0" smtClean="0"/>
              <a:t>Any function that is passes as an argument to another function is called a callback function in </a:t>
            </a:r>
            <a:r>
              <a:rPr lang="en-US" dirty="0" err="1" smtClean="0"/>
              <a:t>javaScript</a:t>
            </a:r>
            <a:endParaRPr lang="en-US" dirty="0" smtClean="0"/>
          </a:p>
          <a:p>
            <a:r>
              <a:rPr lang="en-US" dirty="0" smtClean="0"/>
              <a:t>A function which accepts a function as an argument or returns a function is called higher order function</a:t>
            </a:r>
          </a:p>
          <a:p>
            <a:r>
              <a:rPr lang="en-US" dirty="0" smtClean="0"/>
              <a:t>Synchronous callbacks- A callback is executed immediately is called a synchronous callback</a:t>
            </a:r>
          </a:p>
          <a:p>
            <a:r>
              <a:rPr lang="en-US" dirty="0" smtClean="0"/>
              <a:t>Asynchronous callbacks – an asynchronous  callback is a callback that is often used to continue or resume code execution  after an </a:t>
            </a:r>
            <a:r>
              <a:rPr lang="en-US" dirty="0" err="1" smtClean="0"/>
              <a:t>asynchrnous</a:t>
            </a:r>
            <a:r>
              <a:rPr lang="en-US" dirty="0" smtClean="0"/>
              <a:t> operation has completed</a:t>
            </a:r>
          </a:p>
          <a:p>
            <a:r>
              <a:rPr lang="en-US" dirty="0" smtClean="0"/>
              <a:t>Callbacks are used to delay the execution of a function until a particular time or event has </a:t>
            </a:r>
            <a:r>
              <a:rPr lang="en-US" dirty="0" smtClean="0"/>
              <a:t>occurred</a:t>
            </a:r>
            <a:endParaRPr lang="en-US" dirty="0"/>
          </a:p>
          <a:p>
            <a:r>
              <a:rPr lang="en-US" b="1" dirty="0"/>
              <a:t>callbacks are </a:t>
            </a:r>
            <a:r>
              <a:rPr lang="en-US" b="1" dirty="0" smtClean="0"/>
              <a:t>functions </a:t>
            </a:r>
            <a:r>
              <a:rPr lang="en-US" b="1" dirty="0"/>
              <a:t>passed as arguments to other </a:t>
            </a:r>
            <a:r>
              <a:rPr lang="en-US" b="1" dirty="0" smtClean="0"/>
              <a:t>function. They can be synchronous  if they execute immediately or they can be asynchronous where they get executed after some time has  passed, some event has occurred or some data has been fetched. But callbacks makes the code hard to read ( callback hell) to avoid </a:t>
            </a:r>
            <a:r>
              <a:rPr lang="en-US" b="1" smtClean="0"/>
              <a:t>devloperes</a:t>
            </a:r>
            <a:r>
              <a:rPr lang="en-US" b="1" dirty="0" smtClean="0"/>
              <a:t> use promises </a:t>
            </a:r>
            <a:endParaRPr lang="en-US" b="1" dirty="0"/>
          </a:p>
          <a:p>
            <a:endParaRPr lang="en-US" b="1" dirty="0" smtClean="0"/>
          </a:p>
          <a:p>
            <a:endParaRPr lang="en-US" dirty="0"/>
          </a:p>
        </p:txBody>
      </p:sp>
    </p:spTree>
    <p:extLst>
      <p:ext uri="{BB962C8B-B14F-4D97-AF65-F5344CB8AC3E}">
        <p14:creationId xmlns:p14="http://schemas.microsoft.com/office/powerpoint/2010/main" val="30622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1233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and await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822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1263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179</TotalTime>
  <Words>382</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Asynchronous JavaScript</vt:lpstr>
      <vt:lpstr>What, Why and How</vt:lpstr>
      <vt:lpstr>What, Why and How</vt:lpstr>
      <vt:lpstr>Timeouts and Intervals</vt:lpstr>
      <vt:lpstr>Callbacks</vt:lpstr>
      <vt:lpstr>Promise</vt:lpstr>
      <vt:lpstr>Async and await</vt:lpstr>
      <vt:lpstr>Event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JavaScript</dc:title>
  <dc:creator>Divya Paryani</dc:creator>
  <cp:lastModifiedBy>Divya Paryani</cp:lastModifiedBy>
  <cp:revision>9</cp:revision>
  <dcterms:created xsi:type="dcterms:W3CDTF">2023-03-25T16:26:01Z</dcterms:created>
  <dcterms:modified xsi:type="dcterms:W3CDTF">2023-03-25T19:28:45Z</dcterms:modified>
</cp:coreProperties>
</file>