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6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364F9-6DB1-40C8-91B0-07CA64AEE498}" type="datetimeFigureOut">
              <a:rPr lang="en-US" smtClean="0"/>
              <a:t>3/23/2023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52B57-CC53-4E3D-83CA-6DC151572CCF}" type="slidenum">
              <a:rPr lang="en-US" smtClean="0"/>
              <a:t>‹#›</a:t>
            </a:fld>
            <a:endParaRPr lang="en-US"/>
          </a:p>
        </p:txBody>
      </p:sp>
    </p:spTree>
    <p:extLst>
      <p:ext uri="{BB962C8B-B14F-4D97-AF65-F5344CB8AC3E}">
        <p14:creationId xmlns:p14="http://schemas.microsoft.com/office/powerpoint/2010/main" val="246957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D52B57-CC53-4E3D-83CA-6DC151572CCF}" type="slidenum">
              <a:rPr lang="en-US" smtClean="0"/>
              <a:t>6</a:t>
            </a:fld>
            <a:endParaRPr lang="en-US"/>
          </a:p>
        </p:txBody>
      </p:sp>
    </p:spTree>
    <p:extLst>
      <p:ext uri="{BB962C8B-B14F-4D97-AF65-F5344CB8AC3E}">
        <p14:creationId xmlns:p14="http://schemas.microsoft.com/office/powerpoint/2010/main" val="29803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6846B1-3A96-482F-8289-E1AAC60871E7}"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19049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846B1-3A96-482F-8289-E1AAC60871E7}"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1662629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846B1-3A96-482F-8289-E1AAC60871E7}"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99081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846B1-3A96-482F-8289-E1AAC60871E7}"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2413983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846B1-3A96-482F-8289-E1AAC60871E7}"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8524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846B1-3A96-482F-8289-E1AAC60871E7}"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62710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6846B1-3A96-482F-8289-E1AAC60871E7}"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694496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6846B1-3A96-482F-8289-E1AAC60871E7}"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3175780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6846B1-3A96-482F-8289-E1AAC60871E7}"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650357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846B1-3A96-482F-8289-E1AAC60871E7}"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1865939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6846B1-3A96-482F-8289-E1AAC60871E7}"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1791867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846B1-3A96-482F-8289-E1AAC60871E7}" type="datetimeFigureOut">
              <a:rPr lang="en-US" smtClean="0"/>
              <a:t>3/23/2023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212451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6846B1-3A96-482F-8289-E1AAC60871E7}" type="datetimeFigureOut">
              <a:rPr lang="en-US" smtClean="0"/>
              <a:t>3/23/2023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2264369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846B1-3A96-482F-8289-E1AAC60871E7}" type="datetimeFigureOut">
              <a:rPr lang="en-US" smtClean="0"/>
              <a:t>3/23/2023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3080246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6846B1-3A96-482F-8289-E1AAC60871E7}"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50062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A6846B1-3A96-482F-8289-E1AAC60871E7}"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444DE-05E4-4DAE-96C3-FB33DB92F66B}" type="slidenum">
              <a:rPr lang="en-US" smtClean="0"/>
              <a:t>‹#›</a:t>
            </a:fld>
            <a:endParaRPr lang="en-US"/>
          </a:p>
        </p:txBody>
      </p:sp>
    </p:spTree>
    <p:extLst>
      <p:ext uri="{BB962C8B-B14F-4D97-AF65-F5344CB8AC3E}">
        <p14:creationId xmlns:p14="http://schemas.microsoft.com/office/powerpoint/2010/main" val="1741181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6846B1-3A96-482F-8289-E1AAC60871E7}" type="datetimeFigureOut">
              <a:rPr lang="en-US" smtClean="0"/>
              <a:t>3/23/2023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0444DE-05E4-4DAE-96C3-FB33DB92F66B}" type="slidenum">
              <a:rPr lang="en-US" smtClean="0"/>
              <a:t>‹#›</a:t>
            </a:fld>
            <a:endParaRPr lang="en-US"/>
          </a:p>
        </p:txBody>
      </p:sp>
    </p:spTree>
    <p:extLst>
      <p:ext uri="{BB962C8B-B14F-4D97-AF65-F5344CB8AC3E}">
        <p14:creationId xmlns:p14="http://schemas.microsoft.com/office/powerpoint/2010/main" val="11171790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6604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80197"/>
          </a:xfrm>
        </p:spPr>
        <p:txBody>
          <a:bodyPr/>
          <a:lstStyle/>
          <a:p>
            <a:r>
              <a:rPr lang="en-US" dirty="0" smtClean="0"/>
              <a:t>JavaScript</a:t>
            </a:r>
            <a:endParaRPr lang="en-US" dirty="0"/>
          </a:p>
        </p:txBody>
      </p:sp>
      <p:sp>
        <p:nvSpPr>
          <p:cNvPr id="3" name="Content Placeholder 2"/>
          <p:cNvSpPr>
            <a:spLocks noGrp="1"/>
          </p:cNvSpPr>
          <p:nvPr>
            <p:ph idx="1"/>
          </p:nvPr>
        </p:nvSpPr>
        <p:spPr>
          <a:xfrm>
            <a:off x="1097280" y="1953491"/>
            <a:ext cx="10058400" cy="3915603"/>
          </a:xfrm>
        </p:spPr>
        <p:txBody>
          <a:bodyPr>
            <a:normAutofit fontScale="92500" lnSpcReduction="20000"/>
          </a:bodyPr>
          <a:lstStyle/>
          <a:p>
            <a:r>
              <a:rPr lang="en-US" dirty="0" smtClean="0"/>
              <a:t>JavaScript is high level ( it is more friendlier language to write code with) (often) just in time ( the code we write  is compiled during execution) compiled programming language that conforms to ECMAScript specification. (ECMAScript is standard that JavaScript adheres to which ensures the code we write will work across in any browser)</a:t>
            </a:r>
          </a:p>
          <a:p>
            <a:endParaRPr lang="en-US" dirty="0" smtClean="0"/>
          </a:p>
          <a:p>
            <a:r>
              <a:rPr lang="en-US" dirty="0" smtClean="0"/>
              <a:t>Why learn JS?</a:t>
            </a:r>
            <a:endParaRPr lang="en-US" dirty="0"/>
          </a:p>
          <a:p>
            <a:pPr>
              <a:buFont typeface="Wingdings" panose="05000000000000000000" pitchFamily="2" charset="2"/>
              <a:buChar char="q"/>
            </a:pPr>
            <a:r>
              <a:rPr lang="en-US" dirty="0" smtClean="0"/>
              <a:t>JS, HTML, CSS are core technologies of the world wide web</a:t>
            </a:r>
          </a:p>
          <a:p>
            <a:pPr>
              <a:buFont typeface="Wingdings" panose="05000000000000000000" pitchFamily="2" charset="2"/>
              <a:buChar char="q"/>
            </a:pPr>
            <a:r>
              <a:rPr lang="en-US" dirty="0" smtClean="0"/>
              <a:t>Most websites used JavaScript to handle interactivity and updates.</a:t>
            </a:r>
          </a:p>
          <a:p>
            <a:pPr>
              <a:buFont typeface="Wingdings" panose="05000000000000000000" pitchFamily="2" charset="2"/>
              <a:buChar char="q"/>
            </a:pPr>
            <a:r>
              <a:rPr lang="en-US" dirty="0" smtClean="0"/>
              <a:t>Web browsers have a dedicated JavaScript engine to execute  the code on the user’s computer.</a:t>
            </a:r>
          </a:p>
          <a:p>
            <a:pPr>
              <a:buFont typeface="Wingdings" panose="05000000000000000000" pitchFamily="2" charset="2"/>
              <a:buChar char="q"/>
            </a:pPr>
            <a:r>
              <a:rPr lang="en-US" dirty="0" smtClean="0"/>
              <a:t>We can use JS to build server-side applications.</a:t>
            </a:r>
          </a:p>
          <a:p>
            <a:pPr>
              <a:buFont typeface="Wingdings" panose="05000000000000000000" pitchFamily="2" charset="2"/>
              <a:buChar char="q"/>
            </a:pPr>
            <a:r>
              <a:rPr lang="en-US" dirty="0" smtClean="0"/>
              <a:t>In 2009 with the introduction of node.js which is a JavaScript runtime environment JS code can be run outside the browser. This can handle network requests, interact with databases, compute logic and return the results.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54079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txBox="1">
            <a:spLocks/>
          </p:cNvSpPr>
          <p:nvPr/>
        </p:nvSpPr>
        <p:spPr>
          <a:xfrm>
            <a:off x="1097280" y="1953491"/>
            <a:ext cx="10058400" cy="391560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Why learn JS?</a:t>
            </a:r>
          </a:p>
          <a:p>
            <a:pPr>
              <a:buFont typeface="Wingdings" panose="05000000000000000000" pitchFamily="2" charset="2"/>
              <a:buChar char="q"/>
            </a:pPr>
            <a:endParaRPr lang="en-US" dirty="0" smtClean="0"/>
          </a:p>
          <a:p>
            <a:pPr>
              <a:buFont typeface="Wingdings" panose="05000000000000000000" pitchFamily="2" charset="2"/>
              <a:buChar char="q"/>
            </a:pPr>
            <a:r>
              <a:rPr lang="en-US" dirty="0" smtClean="0"/>
              <a:t>JS is also used in mobile app development to create cross platform apps that can run on both iOS and android, we can also create desktop applications.(Frontend – web apps, backend for services)</a:t>
            </a:r>
            <a:endParaRPr lang="en-US" dirty="0"/>
          </a:p>
        </p:txBody>
      </p:sp>
    </p:spTree>
    <p:extLst>
      <p:ext uri="{BB962C8B-B14F-4D97-AF65-F5344CB8AC3E}">
        <p14:creationId xmlns:p14="http://schemas.microsoft.com/office/powerpoint/2010/main" val="134888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the code in JS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Use the console in the browser.</a:t>
            </a:r>
          </a:p>
          <a:p>
            <a:pPr>
              <a:buFont typeface="Wingdings" panose="05000000000000000000" pitchFamily="2" charset="2"/>
              <a:buChar char="q"/>
            </a:pPr>
            <a:r>
              <a:rPr lang="en-US" dirty="0" smtClean="0"/>
              <a:t>In the terminal</a:t>
            </a:r>
          </a:p>
          <a:p>
            <a:pPr>
              <a:buFont typeface="Wingdings" panose="05000000000000000000" pitchFamily="2" charset="2"/>
              <a:buChar char="q"/>
            </a:pPr>
            <a:r>
              <a:rPr lang="en-US" dirty="0" smtClean="0"/>
              <a:t>JS output will always e in present in console.</a:t>
            </a:r>
            <a:endParaRPr lang="en-US" dirty="0"/>
          </a:p>
        </p:txBody>
      </p:sp>
    </p:spTree>
    <p:extLst>
      <p:ext uri="{BB962C8B-B14F-4D97-AF65-F5344CB8AC3E}">
        <p14:creationId xmlns:p14="http://schemas.microsoft.com/office/powerpoint/2010/main" val="302478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8" name="TextBox 7"/>
          <p:cNvSpPr txBox="1"/>
          <p:nvPr/>
        </p:nvSpPr>
        <p:spPr>
          <a:xfrm>
            <a:off x="1274618" y="2008908"/>
            <a:ext cx="2840182" cy="2308324"/>
          </a:xfrm>
          <a:prstGeom prst="rect">
            <a:avLst/>
          </a:prstGeom>
          <a:noFill/>
        </p:spPr>
        <p:txBody>
          <a:bodyPr wrap="square" rtlCol="0">
            <a:spAutoFit/>
          </a:bodyPr>
          <a:lstStyle/>
          <a:p>
            <a:r>
              <a:rPr lang="en-US" dirty="0" smtClean="0"/>
              <a:t>Primitive</a:t>
            </a:r>
          </a:p>
          <a:p>
            <a:pPr marL="342900" indent="-342900">
              <a:buFont typeface="+mj-lt"/>
              <a:buAutoNum type="arabicPeriod"/>
            </a:pPr>
            <a:r>
              <a:rPr lang="en-US" dirty="0" smtClean="0"/>
              <a:t>String</a:t>
            </a:r>
          </a:p>
          <a:p>
            <a:pPr marL="342900" indent="-342900">
              <a:buFont typeface="+mj-lt"/>
              <a:buAutoNum type="arabicPeriod"/>
            </a:pPr>
            <a:r>
              <a:rPr lang="en-US" dirty="0" smtClean="0"/>
              <a:t>Number</a:t>
            </a:r>
          </a:p>
          <a:p>
            <a:pPr marL="342900" indent="-342900">
              <a:buFont typeface="+mj-lt"/>
              <a:buAutoNum type="arabicPeriod"/>
            </a:pPr>
            <a:r>
              <a:rPr lang="en-US" dirty="0" smtClean="0"/>
              <a:t>Boolean</a:t>
            </a:r>
          </a:p>
          <a:p>
            <a:pPr marL="342900" indent="-342900">
              <a:buFont typeface="+mj-lt"/>
              <a:buAutoNum type="arabicPeriod"/>
            </a:pPr>
            <a:r>
              <a:rPr lang="en-US" dirty="0" smtClean="0"/>
              <a:t>Undefined</a:t>
            </a:r>
          </a:p>
          <a:p>
            <a:pPr marL="342900" indent="-342900">
              <a:buFont typeface="+mj-lt"/>
              <a:buAutoNum type="arabicPeriod"/>
            </a:pPr>
            <a:r>
              <a:rPr lang="en-US" dirty="0" smtClean="0"/>
              <a:t>Null</a:t>
            </a:r>
          </a:p>
          <a:p>
            <a:pPr marL="342900" indent="-342900">
              <a:buFont typeface="+mj-lt"/>
              <a:buAutoNum type="arabicPeriod"/>
            </a:pPr>
            <a:r>
              <a:rPr lang="en-US" dirty="0" err="1" smtClean="0"/>
              <a:t>BigInt</a:t>
            </a:r>
            <a:endParaRPr lang="en-US" dirty="0" smtClean="0"/>
          </a:p>
          <a:p>
            <a:pPr marL="342900" indent="-342900">
              <a:buFont typeface="+mj-lt"/>
              <a:buAutoNum type="arabicPeriod"/>
            </a:pPr>
            <a:r>
              <a:rPr lang="en-US" dirty="0" smtClean="0"/>
              <a:t>symbol</a:t>
            </a:r>
            <a:endParaRPr lang="en-US" dirty="0"/>
          </a:p>
        </p:txBody>
      </p:sp>
      <p:sp>
        <p:nvSpPr>
          <p:cNvPr id="9" name="TextBox 8"/>
          <p:cNvSpPr txBox="1"/>
          <p:nvPr/>
        </p:nvSpPr>
        <p:spPr>
          <a:xfrm>
            <a:off x="4405745" y="2008908"/>
            <a:ext cx="2840182" cy="923330"/>
          </a:xfrm>
          <a:prstGeom prst="rect">
            <a:avLst/>
          </a:prstGeom>
          <a:noFill/>
        </p:spPr>
        <p:txBody>
          <a:bodyPr wrap="square" rtlCol="0">
            <a:spAutoFit/>
          </a:bodyPr>
          <a:lstStyle/>
          <a:p>
            <a:r>
              <a:rPr lang="en-US" dirty="0" smtClean="0"/>
              <a:t>Non Primitive (a collection of values)</a:t>
            </a:r>
          </a:p>
          <a:p>
            <a:pPr marL="342900" indent="-342900">
              <a:buFont typeface="+mj-lt"/>
              <a:buAutoNum type="arabicPeriod"/>
            </a:pPr>
            <a:r>
              <a:rPr lang="en-US" dirty="0" smtClean="0"/>
              <a:t>Objects(key-value pair)</a:t>
            </a:r>
          </a:p>
        </p:txBody>
      </p:sp>
    </p:spTree>
    <p:extLst>
      <p:ext uri="{BB962C8B-B14F-4D97-AF65-F5344CB8AC3E}">
        <p14:creationId xmlns:p14="http://schemas.microsoft.com/office/powerpoint/2010/main" val="326811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smtClean="0"/>
              <a:t>An operator </a:t>
            </a:r>
            <a:r>
              <a:rPr lang="en-US" dirty="0"/>
              <a:t>i</a:t>
            </a:r>
            <a:r>
              <a:rPr lang="en-US" dirty="0" smtClean="0"/>
              <a:t>s a special symbol used to perform operations on values and variables.</a:t>
            </a:r>
          </a:p>
          <a:p>
            <a:pPr>
              <a:buFont typeface="Wingdings" panose="05000000000000000000" pitchFamily="2" charset="2"/>
              <a:buChar char="q"/>
            </a:pPr>
            <a:r>
              <a:rPr lang="en-US" dirty="0" smtClean="0"/>
              <a:t>Assignment </a:t>
            </a:r>
            <a:r>
              <a:rPr lang="en-US" dirty="0" smtClean="0"/>
              <a:t>Operators(assigning value to variable)</a:t>
            </a:r>
            <a:endParaRPr lang="en-US" dirty="0" smtClean="0"/>
          </a:p>
          <a:p>
            <a:pPr>
              <a:buFont typeface="Wingdings" panose="05000000000000000000" pitchFamily="2" charset="2"/>
              <a:buChar char="q"/>
            </a:pPr>
            <a:r>
              <a:rPr lang="en-US" dirty="0" smtClean="0"/>
              <a:t>Arithmetic </a:t>
            </a:r>
            <a:r>
              <a:rPr lang="en-US" dirty="0"/>
              <a:t>Operators(x </a:t>
            </a:r>
            <a:r>
              <a:rPr lang="en-US" dirty="0" smtClean="0"/>
              <a:t>*/+%- </a:t>
            </a:r>
            <a:r>
              <a:rPr lang="en-US" dirty="0"/>
              <a:t>y</a:t>
            </a:r>
            <a:r>
              <a:rPr lang="en-US" dirty="0" smtClean="0"/>
              <a:t>) </a:t>
            </a:r>
            <a:r>
              <a:rPr lang="en-US" dirty="0"/>
              <a:t>(++y</a:t>
            </a:r>
            <a:r>
              <a:rPr lang="en-US" dirty="0" smtClean="0"/>
              <a:t>)</a:t>
            </a:r>
            <a:endParaRPr lang="en-US" dirty="0" smtClean="0"/>
          </a:p>
          <a:p>
            <a:pPr>
              <a:buFont typeface="Wingdings" panose="05000000000000000000" pitchFamily="2" charset="2"/>
              <a:buChar char="q"/>
            </a:pPr>
            <a:r>
              <a:rPr lang="en-US" dirty="0" smtClean="0"/>
              <a:t>Comparison </a:t>
            </a:r>
            <a:r>
              <a:rPr lang="en-US" dirty="0" smtClean="0"/>
              <a:t>Operators ( ==, ===, !=, !==, &gt;, &gt;=, &lt;, &lt;=)</a:t>
            </a:r>
            <a:endParaRPr lang="en-US" dirty="0" smtClean="0"/>
          </a:p>
          <a:p>
            <a:pPr>
              <a:buFont typeface="Wingdings" panose="05000000000000000000" pitchFamily="2" charset="2"/>
              <a:buChar char="q"/>
            </a:pPr>
            <a:r>
              <a:rPr lang="en-US" dirty="0" smtClean="0"/>
              <a:t>Logical </a:t>
            </a:r>
            <a:r>
              <a:rPr lang="en-US" dirty="0" smtClean="0"/>
              <a:t>Operators (</a:t>
            </a:r>
            <a:r>
              <a:rPr lang="en-US" dirty="0"/>
              <a:t>&amp;&amp; double </a:t>
            </a:r>
            <a:r>
              <a:rPr lang="en-US" dirty="0" smtClean="0"/>
              <a:t>ampersand, </a:t>
            </a:r>
            <a:r>
              <a:rPr lang="en-US" dirty="0"/>
              <a:t>||(or</a:t>
            </a:r>
            <a:r>
              <a:rPr lang="en-US" dirty="0" smtClean="0"/>
              <a:t>), !)</a:t>
            </a:r>
            <a:endParaRPr lang="en-US" dirty="0" smtClean="0"/>
          </a:p>
          <a:p>
            <a:pPr>
              <a:buFont typeface="Wingdings" panose="05000000000000000000" pitchFamily="2" charset="2"/>
              <a:buChar char="q"/>
            </a:pPr>
            <a:r>
              <a:rPr lang="en-US" dirty="0" smtClean="0"/>
              <a:t>String </a:t>
            </a:r>
            <a:r>
              <a:rPr lang="en-US" dirty="0" smtClean="0"/>
              <a:t>Operators ( + )</a:t>
            </a:r>
            <a:endParaRPr lang="en-US" dirty="0" smtClean="0"/>
          </a:p>
          <a:p>
            <a:pPr>
              <a:buFont typeface="Wingdings" panose="05000000000000000000" pitchFamily="2" charset="2"/>
              <a:buChar char="q"/>
            </a:pPr>
            <a:r>
              <a:rPr lang="en-US" dirty="0" smtClean="0"/>
              <a:t>Other </a:t>
            </a:r>
            <a:r>
              <a:rPr lang="en-US" dirty="0" smtClean="0"/>
              <a:t>Operators ( ? </a:t>
            </a:r>
            <a:r>
              <a:rPr lang="en-US" dirty="0" smtClean="0"/>
              <a:t>true: : false ternary operator)</a:t>
            </a:r>
            <a:endParaRPr lang="en-US" dirty="0"/>
          </a:p>
        </p:txBody>
      </p:sp>
    </p:spTree>
    <p:extLst>
      <p:ext uri="{BB962C8B-B14F-4D97-AF65-F5344CB8AC3E}">
        <p14:creationId xmlns:p14="http://schemas.microsoft.com/office/powerpoint/2010/main" val="171425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Conversion</a:t>
            </a:r>
            <a:endParaRPr lang="en-US" dirty="0"/>
          </a:p>
        </p:txBody>
      </p:sp>
      <p:sp>
        <p:nvSpPr>
          <p:cNvPr id="3" name="Content Placeholder 2"/>
          <p:cNvSpPr>
            <a:spLocks noGrp="1"/>
          </p:cNvSpPr>
          <p:nvPr>
            <p:ph idx="1"/>
          </p:nvPr>
        </p:nvSpPr>
        <p:spPr/>
        <p:txBody>
          <a:bodyPr/>
          <a:lstStyle/>
          <a:p>
            <a:r>
              <a:rPr lang="en-US" b="1" dirty="0" smtClean="0"/>
              <a:t>Implicit conversion </a:t>
            </a:r>
            <a:r>
              <a:rPr lang="en-US" dirty="0" smtClean="0"/>
              <a:t>also known as type coercion where JavaScript itself will automatically convert the type</a:t>
            </a:r>
          </a:p>
          <a:p>
            <a:r>
              <a:rPr lang="en-US" b="1" dirty="0" smtClean="0"/>
              <a:t>Explicit conversion  </a:t>
            </a:r>
            <a:r>
              <a:rPr lang="en-US" dirty="0" smtClean="0"/>
              <a:t>where you manually convert the type</a:t>
            </a:r>
            <a:endParaRPr lang="en-US" dirty="0"/>
          </a:p>
        </p:txBody>
      </p:sp>
    </p:spTree>
    <p:extLst>
      <p:ext uri="{BB962C8B-B14F-4D97-AF65-F5344CB8AC3E}">
        <p14:creationId xmlns:p14="http://schemas.microsoft.com/office/powerpoint/2010/main" val="298012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Equality</a:t>
            </a:r>
            <a:endParaRPr lang="en-US" dirty="0"/>
          </a:p>
        </p:txBody>
      </p:sp>
      <p:sp>
        <p:nvSpPr>
          <p:cNvPr id="3" name="Content Placeholder 2"/>
          <p:cNvSpPr>
            <a:spLocks noGrp="1"/>
          </p:cNvSpPr>
          <p:nvPr>
            <p:ph idx="1"/>
          </p:nvPr>
        </p:nvSpPr>
        <p:spPr/>
        <p:txBody>
          <a:bodyPr/>
          <a:lstStyle/>
          <a:p>
            <a:r>
              <a:rPr lang="en-US" dirty="0" smtClean="0"/>
              <a:t>==(Allows coercion)</a:t>
            </a:r>
          </a:p>
          <a:p>
            <a:endParaRPr lang="en-US" dirty="0"/>
          </a:p>
          <a:p>
            <a:r>
              <a:rPr lang="en-US" dirty="0" smtClean="0"/>
              <a:t>===(Does not allows coercion</a:t>
            </a:r>
          </a:p>
          <a:p>
            <a:pPr marL="0" indent="0">
              <a:buNone/>
            </a:pPr>
            <a:endParaRPr lang="en-US" dirty="0"/>
          </a:p>
        </p:txBody>
      </p:sp>
    </p:spTree>
    <p:extLst>
      <p:ext uri="{BB962C8B-B14F-4D97-AF65-F5344CB8AC3E}">
        <p14:creationId xmlns:p14="http://schemas.microsoft.com/office/powerpoint/2010/main" val="240602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3" name="Content Placeholder 2"/>
          <p:cNvSpPr>
            <a:spLocks noGrp="1"/>
          </p:cNvSpPr>
          <p:nvPr>
            <p:ph idx="1"/>
          </p:nvPr>
        </p:nvSpPr>
        <p:spPr/>
        <p:txBody>
          <a:bodyPr/>
          <a:lstStyle/>
          <a:p>
            <a:r>
              <a:rPr lang="en-US" dirty="0" smtClean="0"/>
              <a:t>If</a:t>
            </a:r>
          </a:p>
          <a:p>
            <a:pPr marL="0" indent="0">
              <a:buNone/>
            </a:pPr>
            <a:r>
              <a:rPr lang="en-US" dirty="0" smtClean="0"/>
              <a:t>if ( condition ) {</a:t>
            </a:r>
          </a:p>
          <a:p>
            <a:pPr marL="0" indent="0">
              <a:buNone/>
            </a:pPr>
            <a:r>
              <a:rPr lang="en-US" dirty="0" smtClean="0"/>
              <a:t>results</a:t>
            </a:r>
          </a:p>
          <a:p>
            <a:pPr marL="0" indent="0">
              <a:buNone/>
            </a:pPr>
            <a:r>
              <a:rPr lang="en-US" dirty="0"/>
              <a:t>}</a:t>
            </a:r>
            <a:endParaRPr lang="en-US" dirty="0" smtClean="0"/>
          </a:p>
          <a:p>
            <a:r>
              <a:rPr lang="en-US" dirty="0" smtClean="0"/>
              <a:t>Else</a:t>
            </a:r>
          </a:p>
          <a:p>
            <a:r>
              <a:rPr lang="en-US" dirty="0" smtClean="0"/>
              <a:t>Else if</a:t>
            </a:r>
          </a:p>
          <a:p>
            <a:r>
              <a:rPr lang="en-US" dirty="0" smtClean="0"/>
              <a:t>switch</a:t>
            </a:r>
            <a:endParaRPr lang="en-US" dirty="0"/>
          </a:p>
        </p:txBody>
      </p:sp>
    </p:spTree>
    <p:extLst>
      <p:ext uri="{BB962C8B-B14F-4D97-AF65-F5344CB8AC3E}">
        <p14:creationId xmlns:p14="http://schemas.microsoft.com/office/powerpoint/2010/main" val="30491500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587</TotalTime>
  <Words>361</Words>
  <Application>Microsoft Office PowerPoint</Application>
  <PresentationFormat>Widescreen</PresentationFormat>
  <Paragraphs>51</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Trebuchet MS</vt:lpstr>
      <vt:lpstr>Wingdings</vt:lpstr>
      <vt:lpstr>Wingdings 3</vt:lpstr>
      <vt:lpstr>Facet</vt:lpstr>
      <vt:lpstr>PowerPoint Presentation</vt:lpstr>
      <vt:lpstr>JavaScript</vt:lpstr>
      <vt:lpstr>PowerPoint Presentation</vt:lpstr>
      <vt:lpstr>How to run the code in JS</vt:lpstr>
      <vt:lpstr>Data Types</vt:lpstr>
      <vt:lpstr>Operators</vt:lpstr>
      <vt:lpstr>Type Conversion</vt:lpstr>
      <vt:lpstr>Equality</vt:lpstr>
      <vt:lpstr>Conditional Statements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Paryani</dc:creator>
  <cp:lastModifiedBy>Divya Paryani</cp:lastModifiedBy>
  <cp:revision>21</cp:revision>
  <dcterms:created xsi:type="dcterms:W3CDTF">2023-03-23T05:06:46Z</dcterms:created>
  <dcterms:modified xsi:type="dcterms:W3CDTF">2023-03-23T18:14:11Z</dcterms:modified>
</cp:coreProperties>
</file>