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Lst>
  <p:notesMasterIdLst>
    <p:notesMasterId r:id="rId23"/>
  </p:notesMasterIdLst>
  <p:sldIdLst>
    <p:sldId id="256" r:id="rId3"/>
    <p:sldId id="257" r:id="rId4"/>
    <p:sldId id="258" r:id="rId5"/>
    <p:sldId id="259" r:id="rId6"/>
    <p:sldId id="261" r:id="rId7"/>
    <p:sldId id="277" r:id="rId8"/>
    <p:sldId id="278" r:id="rId9"/>
    <p:sldId id="262" r:id="rId10"/>
    <p:sldId id="264" r:id="rId11"/>
    <p:sldId id="276"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embeddedFontLst>
    <p:embeddedFont>
      <p:font typeface="Anton" pitchFamily="2" charset="77"/>
      <p:regular r:id="rId24"/>
    </p:embeddedFon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Hind" panose="02000000000000000000" pitchFamily="2" charset="77"/>
      <p:regular r:id="rId30"/>
      <p:bold r:id="rId31"/>
    </p:embeddedFont>
    <p:embeddedFont>
      <p:font typeface="Maven Pro Black" pitchFamily="2" charset="77"/>
      <p:bold r:id="rId32"/>
    </p:embeddedFont>
    <p:embeddedFont>
      <p:font typeface="Maven Pro Medium" pitchFamily="2" charset="77"/>
      <p:regular r:id="rId33"/>
      <p:bold r:id="rId34"/>
    </p:embeddedFont>
    <p:embeddedFont>
      <p:font typeface="Nunito Light" panose="020F0302020204030204" pitchFamily="34" charset="0"/>
      <p:regular r:id="rId35"/>
      <p:italic r:id="rId36"/>
    </p:embeddedFont>
    <p:embeddedFont>
      <p:font typeface="Roboto" panose="02000000000000000000" pitchFamily="2" charset="0"/>
      <p:regular r:id="rId37"/>
      <p:bold r:id="rId38"/>
      <p:italic r:id="rId39"/>
      <p:boldItalic r:id="rId40"/>
    </p:embeddedFont>
    <p:embeddedFont>
      <p:font typeface="Roboto Condensed Light" panose="020F0302020204030204" pitchFamily="34"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Q8+7oYxR/9Tbnif2hdlipN4da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63cbfb89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g263cbfb89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63cbfb8911_2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g263cbfb8911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066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63cbfb8911_2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g263cbfb8911_2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63cbfb8911_2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g263cbfb8911_2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63cbfb8911_2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g263cbfb8911_2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a6cabdf216_1_2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g2a6cabdf216_1_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a6cabdf216_1_2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g2a6cabdf216_1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a6cabdf216_1_2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2a6cabdf216_1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a6cabdf216_1_2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g2a6cabdf216_1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a6cabdf216_1_2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2a6cabdf216_1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2a6cabdf216_1_2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g2a6cabdf216_1_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a6cabdf216_1_2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g2a6cabdf216_1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7d0d729f7e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g27d0d729f7e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0"/>
              </a:spcBef>
              <a:spcAft>
                <a:spcPts val="0"/>
              </a:spcAft>
              <a:buClr>
                <a:schemeClr val="dk1"/>
              </a:buClr>
              <a:buSzPts val="1200"/>
              <a:buFont typeface="Arial"/>
              <a:buNone/>
            </a:pPr>
            <a:endParaRPr/>
          </a:p>
        </p:txBody>
      </p:sp>
      <p:sp>
        <p:nvSpPr>
          <p:cNvPr id="594" name="Google Shape;594;g27d0d729f7e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a6cabdf216_1_2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g2a6cabdf216_1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63cbfb8911_2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g263cbfb8911_2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63cbfb8911_2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g263cbfb8911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63cbfb8911_2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g263cbfb8911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02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63cbfb8911_2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g263cbfb8911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7890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63cbfb8911_2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g263cbfb8911_2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63cbfb8911_2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g263cbfb8911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12"/>
          <p:cNvSpPr txBox="1">
            <a:spLocks noGrp="1"/>
          </p:cNvSpPr>
          <p:nvPr>
            <p:ph type="ctrTitle"/>
          </p:nvPr>
        </p:nvSpPr>
        <p:spPr>
          <a:xfrm>
            <a:off x="1011761" y="1674033"/>
            <a:ext cx="5914000" cy="2914000"/>
          </a:xfrm>
          <a:prstGeom prst="rect">
            <a:avLst/>
          </a:prstGeom>
          <a:noFill/>
          <a:ln>
            <a:noFill/>
          </a:ln>
        </p:spPr>
        <p:txBody>
          <a:bodyPr spcFirstLastPara="1" wrap="square" lIns="91425" tIns="91425" rIns="91425" bIns="91425" anchor="t" anchorCtr="0">
            <a:noAutofit/>
          </a:bodyPr>
          <a:lstStyle>
            <a:lvl1pPr lvl="0" algn="l">
              <a:lnSpc>
                <a:spcPct val="85000"/>
              </a:lnSpc>
              <a:spcBef>
                <a:spcPts val="0"/>
              </a:spcBef>
              <a:spcAft>
                <a:spcPts val="0"/>
              </a:spcAft>
              <a:buSzPts val="4500"/>
              <a:buFont typeface="Loved by the King"/>
              <a:buNone/>
              <a:defRPr sz="8666"/>
            </a:lvl1pPr>
            <a:lvl2pPr lvl="1" algn="ctr">
              <a:lnSpc>
                <a:spcPct val="100000"/>
              </a:lnSpc>
              <a:spcBef>
                <a:spcPts val="0"/>
              </a:spcBef>
              <a:spcAft>
                <a:spcPts val="0"/>
              </a:spcAft>
              <a:buClr>
                <a:schemeClr val="lt1"/>
              </a:buClr>
              <a:buSzPts val="5200"/>
              <a:buNone/>
              <a:defRPr sz="6933">
                <a:solidFill>
                  <a:schemeClr val="lt1"/>
                </a:solidFill>
              </a:defRPr>
            </a:lvl2pPr>
            <a:lvl3pPr lvl="2" algn="ctr">
              <a:lnSpc>
                <a:spcPct val="100000"/>
              </a:lnSpc>
              <a:spcBef>
                <a:spcPts val="0"/>
              </a:spcBef>
              <a:spcAft>
                <a:spcPts val="0"/>
              </a:spcAft>
              <a:buClr>
                <a:schemeClr val="lt1"/>
              </a:buClr>
              <a:buSzPts val="5200"/>
              <a:buNone/>
              <a:defRPr sz="6933">
                <a:solidFill>
                  <a:schemeClr val="lt1"/>
                </a:solidFill>
              </a:defRPr>
            </a:lvl3pPr>
            <a:lvl4pPr lvl="3" algn="ctr">
              <a:lnSpc>
                <a:spcPct val="100000"/>
              </a:lnSpc>
              <a:spcBef>
                <a:spcPts val="0"/>
              </a:spcBef>
              <a:spcAft>
                <a:spcPts val="0"/>
              </a:spcAft>
              <a:buClr>
                <a:schemeClr val="lt1"/>
              </a:buClr>
              <a:buSzPts val="5200"/>
              <a:buNone/>
              <a:defRPr sz="6933">
                <a:solidFill>
                  <a:schemeClr val="lt1"/>
                </a:solidFill>
              </a:defRPr>
            </a:lvl4pPr>
            <a:lvl5pPr lvl="4" algn="ctr">
              <a:lnSpc>
                <a:spcPct val="100000"/>
              </a:lnSpc>
              <a:spcBef>
                <a:spcPts val="0"/>
              </a:spcBef>
              <a:spcAft>
                <a:spcPts val="0"/>
              </a:spcAft>
              <a:buClr>
                <a:schemeClr val="lt1"/>
              </a:buClr>
              <a:buSzPts val="5200"/>
              <a:buNone/>
              <a:defRPr sz="6933">
                <a:solidFill>
                  <a:schemeClr val="lt1"/>
                </a:solidFill>
              </a:defRPr>
            </a:lvl5pPr>
            <a:lvl6pPr lvl="5" algn="ctr">
              <a:lnSpc>
                <a:spcPct val="100000"/>
              </a:lnSpc>
              <a:spcBef>
                <a:spcPts val="0"/>
              </a:spcBef>
              <a:spcAft>
                <a:spcPts val="0"/>
              </a:spcAft>
              <a:buClr>
                <a:schemeClr val="lt1"/>
              </a:buClr>
              <a:buSzPts val="5200"/>
              <a:buNone/>
              <a:defRPr sz="6933">
                <a:solidFill>
                  <a:schemeClr val="lt1"/>
                </a:solidFill>
              </a:defRPr>
            </a:lvl6pPr>
            <a:lvl7pPr lvl="6" algn="ctr">
              <a:lnSpc>
                <a:spcPct val="100000"/>
              </a:lnSpc>
              <a:spcBef>
                <a:spcPts val="0"/>
              </a:spcBef>
              <a:spcAft>
                <a:spcPts val="0"/>
              </a:spcAft>
              <a:buClr>
                <a:schemeClr val="lt1"/>
              </a:buClr>
              <a:buSzPts val="5200"/>
              <a:buNone/>
              <a:defRPr sz="6933">
                <a:solidFill>
                  <a:schemeClr val="lt1"/>
                </a:solidFill>
              </a:defRPr>
            </a:lvl7pPr>
            <a:lvl8pPr lvl="7" algn="ctr">
              <a:lnSpc>
                <a:spcPct val="100000"/>
              </a:lnSpc>
              <a:spcBef>
                <a:spcPts val="0"/>
              </a:spcBef>
              <a:spcAft>
                <a:spcPts val="0"/>
              </a:spcAft>
              <a:buClr>
                <a:schemeClr val="lt1"/>
              </a:buClr>
              <a:buSzPts val="5200"/>
              <a:buNone/>
              <a:defRPr sz="6933">
                <a:solidFill>
                  <a:schemeClr val="lt1"/>
                </a:solidFill>
              </a:defRPr>
            </a:lvl8pPr>
            <a:lvl9pPr lvl="8" algn="ctr">
              <a:lnSpc>
                <a:spcPct val="100000"/>
              </a:lnSpc>
              <a:spcBef>
                <a:spcPts val="0"/>
              </a:spcBef>
              <a:spcAft>
                <a:spcPts val="0"/>
              </a:spcAft>
              <a:buClr>
                <a:schemeClr val="lt1"/>
              </a:buClr>
              <a:buSzPts val="5200"/>
              <a:buNone/>
              <a:defRPr sz="6933">
                <a:solidFill>
                  <a:schemeClr val="lt1"/>
                </a:solidFill>
              </a:defRPr>
            </a:lvl9pPr>
          </a:lstStyle>
          <a:p>
            <a:endParaRPr/>
          </a:p>
        </p:txBody>
      </p:sp>
      <p:sp>
        <p:nvSpPr>
          <p:cNvPr id="14" name="Google Shape;14;p12"/>
          <p:cNvSpPr txBox="1">
            <a:spLocks noGrp="1"/>
          </p:cNvSpPr>
          <p:nvPr>
            <p:ph type="subTitle" idx="1"/>
          </p:nvPr>
        </p:nvSpPr>
        <p:spPr>
          <a:xfrm>
            <a:off x="1011600" y="4770800"/>
            <a:ext cx="5914400" cy="41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sz="2133"/>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5" name="Google Shape;15;p12"/>
          <p:cNvSpPr>
            <a:spLocks noGrp="1"/>
          </p:cNvSpPr>
          <p:nvPr>
            <p:ph type="pic" idx="2"/>
          </p:nvPr>
        </p:nvSpPr>
        <p:spPr>
          <a:xfrm>
            <a:off x="6722600" y="1478033"/>
            <a:ext cx="5469600" cy="4242800"/>
          </a:xfrm>
          <a:prstGeom prst="rect">
            <a:avLst/>
          </a:prstGeom>
          <a:noFill/>
          <a:ln>
            <a:noFill/>
          </a:ln>
        </p:spPr>
      </p:sp>
      <p:grpSp>
        <p:nvGrpSpPr>
          <p:cNvPr id="16" name="Google Shape;16;p12"/>
          <p:cNvGrpSpPr/>
          <p:nvPr/>
        </p:nvGrpSpPr>
        <p:grpSpPr>
          <a:xfrm>
            <a:off x="108300" y="-6799"/>
            <a:ext cx="696800" cy="6936864"/>
            <a:chOff x="14371" y="3509400"/>
            <a:chExt cx="522600" cy="1634100"/>
          </a:xfrm>
        </p:grpSpPr>
        <p:sp>
          <p:nvSpPr>
            <p:cNvPr id="17" name="Google Shape;17;p12"/>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8" name="Google Shape;18;p12"/>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9" name="Google Shape;19;p12"/>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0" name="Google Shape;20;p12"/>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2770780" y="1771433"/>
            <a:ext cx="31208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None/>
              <a:defRPr sz="2667" b="0">
                <a:solidFill>
                  <a:schemeClr val="dk2"/>
                </a:solidFill>
              </a:defRPr>
            </a:lvl1pPr>
            <a:lvl2pPr lvl="1" algn="ctr">
              <a:lnSpc>
                <a:spcPct val="100000"/>
              </a:lnSpc>
              <a:spcBef>
                <a:spcPts val="0"/>
              </a:spcBef>
              <a:spcAft>
                <a:spcPts val="0"/>
              </a:spcAft>
              <a:buClr>
                <a:schemeClr val="dk2"/>
              </a:buClr>
              <a:buSzPts val="2500"/>
              <a:buNone/>
              <a:defRPr sz="3333">
                <a:solidFill>
                  <a:schemeClr val="dk2"/>
                </a:solidFill>
              </a:defRPr>
            </a:lvl2pPr>
            <a:lvl3pPr lvl="2" algn="ctr">
              <a:lnSpc>
                <a:spcPct val="100000"/>
              </a:lnSpc>
              <a:spcBef>
                <a:spcPts val="0"/>
              </a:spcBef>
              <a:spcAft>
                <a:spcPts val="0"/>
              </a:spcAft>
              <a:buClr>
                <a:schemeClr val="dk2"/>
              </a:buClr>
              <a:buSzPts val="2500"/>
              <a:buNone/>
              <a:defRPr sz="3333">
                <a:solidFill>
                  <a:schemeClr val="dk2"/>
                </a:solidFill>
              </a:defRPr>
            </a:lvl3pPr>
            <a:lvl4pPr lvl="3" algn="ctr">
              <a:lnSpc>
                <a:spcPct val="100000"/>
              </a:lnSpc>
              <a:spcBef>
                <a:spcPts val="0"/>
              </a:spcBef>
              <a:spcAft>
                <a:spcPts val="0"/>
              </a:spcAft>
              <a:buClr>
                <a:schemeClr val="dk2"/>
              </a:buClr>
              <a:buSzPts val="2500"/>
              <a:buNone/>
              <a:defRPr sz="3333">
                <a:solidFill>
                  <a:schemeClr val="dk2"/>
                </a:solidFill>
              </a:defRPr>
            </a:lvl4pPr>
            <a:lvl5pPr lvl="4" algn="ctr">
              <a:lnSpc>
                <a:spcPct val="100000"/>
              </a:lnSpc>
              <a:spcBef>
                <a:spcPts val="0"/>
              </a:spcBef>
              <a:spcAft>
                <a:spcPts val="0"/>
              </a:spcAft>
              <a:buClr>
                <a:schemeClr val="dk2"/>
              </a:buClr>
              <a:buSzPts val="2500"/>
              <a:buNone/>
              <a:defRPr sz="3333">
                <a:solidFill>
                  <a:schemeClr val="dk2"/>
                </a:solidFill>
              </a:defRPr>
            </a:lvl5pPr>
            <a:lvl6pPr lvl="5" algn="ctr">
              <a:lnSpc>
                <a:spcPct val="100000"/>
              </a:lnSpc>
              <a:spcBef>
                <a:spcPts val="0"/>
              </a:spcBef>
              <a:spcAft>
                <a:spcPts val="0"/>
              </a:spcAft>
              <a:buClr>
                <a:schemeClr val="dk2"/>
              </a:buClr>
              <a:buSzPts val="2500"/>
              <a:buNone/>
              <a:defRPr sz="3333">
                <a:solidFill>
                  <a:schemeClr val="dk2"/>
                </a:solidFill>
              </a:defRPr>
            </a:lvl6pPr>
            <a:lvl7pPr lvl="6" algn="ctr">
              <a:lnSpc>
                <a:spcPct val="100000"/>
              </a:lnSpc>
              <a:spcBef>
                <a:spcPts val="0"/>
              </a:spcBef>
              <a:spcAft>
                <a:spcPts val="0"/>
              </a:spcAft>
              <a:buClr>
                <a:schemeClr val="dk2"/>
              </a:buClr>
              <a:buSzPts val="2500"/>
              <a:buNone/>
              <a:defRPr sz="3333">
                <a:solidFill>
                  <a:schemeClr val="dk2"/>
                </a:solidFill>
              </a:defRPr>
            </a:lvl7pPr>
            <a:lvl8pPr lvl="7" algn="ctr">
              <a:lnSpc>
                <a:spcPct val="100000"/>
              </a:lnSpc>
              <a:spcBef>
                <a:spcPts val="0"/>
              </a:spcBef>
              <a:spcAft>
                <a:spcPts val="0"/>
              </a:spcAft>
              <a:buClr>
                <a:schemeClr val="dk2"/>
              </a:buClr>
              <a:buSzPts val="2500"/>
              <a:buNone/>
              <a:defRPr sz="3333">
                <a:solidFill>
                  <a:schemeClr val="dk2"/>
                </a:solidFill>
              </a:defRPr>
            </a:lvl8pPr>
            <a:lvl9pPr lvl="8" algn="ctr">
              <a:lnSpc>
                <a:spcPct val="100000"/>
              </a:lnSpc>
              <a:spcBef>
                <a:spcPts val="0"/>
              </a:spcBef>
              <a:spcAft>
                <a:spcPts val="0"/>
              </a:spcAft>
              <a:buClr>
                <a:schemeClr val="dk2"/>
              </a:buClr>
              <a:buSzPts val="2500"/>
              <a:buNone/>
              <a:defRPr sz="3333">
                <a:solidFill>
                  <a:schemeClr val="dk2"/>
                </a:solidFill>
              </a:defRPr>
            </a:lvl9pPr>
          </a:lstStyle>
          <a:p>
            <a:endParaRPr/>
          </a:p>
        </p:txBody>
      </p:sp>
      <p:sp>
        <p:nvSpPr>
          <p:cNvPr id="163" name="Google Shape;163;p22"/>
          <p:cNvSpPr txBox="1">
            <a:spLocks noGrp="1"/>
          </p:cNvSpPr>
          <p:nvPr>
            <p:ph type="title" idx="2"/>
          </p:nvPr>
        </p:nvSpPr>
        <p:spPr>
          <a:xfrm flipH="1">
            <a:off x="7505391" y="1771433"/>
            <a:ext cx="31212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667" b="0">
                <a:solidFill>
                  <a:srgbClr val="C55200"/>
                </a:solidFill>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64" name="Google Shape;164;p22"/>
          <p:cNvSpPr txBox="1">
            <a:spLocks noGrp="1"/>
          </p:cNvSpPr>
          <p:nvPr>
            <p:ph type="title" idx="3"/>
          </p:nvPr>
        </p:nvSpPr>
        <p:spPr>
          <a:xfrm>
            <a:off x="1565400" y="1771433"/>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165" name="Google Shape;165;p22"/>
          <p:cNvSpPr txBox="1">
            <a:spLocks noGrp="1"/>
          </p:cNvSpPr>
          <p:nvPr>
            <p:ph type="title" idx="4"/>
          </p:nvPr>
        </p:nvSpPr>
        <p:spPr>
          <a:xfrm flipH="1">
            <a:off x="6293228" y="1771433"/>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166" name="Google Shape;166;p22"/>
          <p:cNvSpPr txBox="1">
            <a:spLocks noGrp="1"/>
          </p:cNvSpPr>
          <p:nvPr>
            <p:ph type="title" idx="5"/>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67" name="Google Shape;167;p22"/>
          <p:cNvSpPr txBox="1">
            <a:spLocks noGrp="1"/>
          </p:cNvSpPr>
          <p:nvPr>
            <p:ph type="title" idx="6"/>
          </p:nvPr>
        </p:nvSpPr>
        <p:spPr>
          <a:xfrm>
            <a:off x="2770780" y="3088224"/>
            <a:ext cx="31208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None/>
              <a:defRPr sz="2667" b="0">
                <a:solidFill>
                  <a:schemeClr val="dk2"/>
                </a:solidFill>
              </a:defRPr>
            </a:lvl1pPr>
            <a:lvl2pPr lvl="1" algn="ctr">
              <a:lnSpc>
                <a:spcPct val="100000"/>
              </a:lnSpc>
              <a:spcBef>
                <a:spcPts val="0"/>
              </a:spcBef>
              <a:spcAft>
                <a:spcPts val="0"/>
              </a:spcAft>
              <a:buClr>
                <a:schemeClr val="dk2"/>
              </a:buClr>
              <a:buSzPts val="2500"/>
              <a:buNone/>
              <a:defRPr sz="3333">
                <a:solidFill>
                  <a:schemeClr val="dk2"/>
                </a:solidFill>
              </a:defRPr>
            </a:lvl2pPr>
            <a:lvl3pPr lvl="2" algn="ctr">
              <a:lnSpc>
                <a:spcPct val="100000"/>
              </a:lnSpc>
              <a:spcBef>
                <a:spcPts val="0"/>
              </a:spcBef>
              <a:spcAft>
                <a:spcPts val="0"/>
              </a:spcAft>
              <a:buClr>
                <a:schemeClr val="dk2"/>
              </a:buClr>
              <a:buSzPts val="2500"/>
              <a:buNone/>
              <a:defRPr sz="3333">
                <a:solidFill>
                  <a:schemeClr val="dk2"/>
                </a:solidFill>
              </a:defRPr>
            </a:lvl3pPr>
            <a:lvl4pPr lvl="3" algn="ctr">
              <a:lnSpc>
                <a:spcPct val="100000"/>
              </a:lnSpc>
              <a:spcBef>
                <a:spcPts val="0"/>
              </a:spcBef>
              <a:spcAft>
                <a:spcPts val="0"/>
              </a:spcAft>
              <a:buClr>
                <a:schemeClr val="dk2"/>
              </a:buClr>
              <a:buSzPts val="2500"/>
              <a:buNone/>
              <a:defRPr sz="3333">
                <a:solidFill>
                  <a:schemeClr val="dk2"/>
                </a:solidFill>
              </a:defRPr>
            </a:lvl4pPr>
            <a:lvl5pPr lvl="4" algn="ctr">
              <a:lnSpc>
                <a:spcPct val="100000"/>
              </a:lnSpc>
              <a:spcBef>
                <a:spcPts val="0"/>
              </a:spcBef>
              <a:spcAft>
                <a:spcPts val="0"/>
              </a:spcAft>
              <a:buClr>
                <a:schemeClr val="dk2"/>
              </a:buClr>
              <a:buSzPts val="2500"/>
              <a:buNone/>
              <a:defRPr sz="3333">
                <a:solidFill>
                  <a:schemeClr val="dk2"/>
                </a:solidFill>
              </a:defRPr>
            </a:lvl5pPr>
            <a:lvl6pPr lvl="5" algn="ctr">
              <a:lnSpc>
                <a:spcPct val="100000"/>
              </a:lnSpc>
              <a:spcBef>
                <a:spcPts val="0"/>
              </a:spcBef>
              <a:spcAft>
                <a:spcPts val="0"/>
              </a:spcAft>
              <a:buClr>
                <a:schemeClr val="dk2"/>
              </a:buClr>
              <a:buSzPts val="2500"/>
              <a:buNone/>
              <a:defRPr sz="3333">
                <a:solidFill>
                  <a:schemeClr val="dk2"/>
                </a:solidFill>
              </a:defRPr>
            </a:lvl6pPr>
            <a:lvl7pPr lvl="6" algn="ctr">
              <a:lnSpc>
                <a:spcPct val="100000"/>
              </a:lnSpc>
              <a:spcBef>
                <a:spcPts val="0"/>
              </a:spcBef>
              <a:spcAft>
                <a:spcPts val="0"/>
              </a:spcAft>
              <a:buClr>
                <a:schemeClr val="dk2"/>
              </a:buClr>
              <a:buSzPts val="2500"/>
              <a:buNone/>
              <a:defRPr sz="3333">
                <a:solidFill>
                  <a:schemeClr val="dk2"/>
                </a:solidFill>
              </a:defRPr>
            </a:lvl7pPr>
            <a:lvl8pPr lvl="7" algn="ctr">
              <a:lnSpc>
                <a:spcPct val="100000"/>
              </a:lnSpc>
              <a:spcBef>
                <a:spcPts val="0"/>
              </a:spcBef>
              <a:spcAft>
                <a:spcPts val="0"/>
              </a:spcAft>
              <a:buClr>
                <a:schemeClr val="dk2"/>
              </a:buClr>
              <a:buSzPts val="2500"/>
              <a:buNone/>
              <a:defRPr sz="3333">
                <a:solidFill>
                  <a:schemeClr val="dk2"/>
                </a:solidFill>
              </a:defRPr>
            </a:lvl8pPr>
            <a:lvl9pPr lvl="8" algn="ctr">
              <a:lnSpc>
                <a:spcPct val="100000"/>
              </a:lnSpc>
              <a:spcBef>
                <a:spcPts val="0"/>
              </a:spcBef>
              <a:spcAft>
                <a:spcPts val="0"/>
              </a:spcAft>
              <a:buClr>
                <a:schemeClr val="dk2"/>
              </a:buClr>
              <a:buSzPts val="2500"/>
              <a:buNone/>
              <a:defRPr sz="3333">
                <a:solidFill>
                  <a:schemeClr val="dk2"/>
                </a:solidFill>
              </a:defRPr>
            </a:lvl9pPr>
          </a:lstStyle>
          <a:p>
            <a:endParaRPr/>
          </a:p>
        </p:txBody>
      </p:sp>
      <p:sp>
        <p:nvSpPr>
          <p:cNvPr id="168" name="Google Shape;168;p22"/>
          <p:cNvSpPr txBox="1">
            <a:spLocks noGrp="1"/>
          </p:cNvSpPr>
          <p:nvPr>
            <p:ph type="title" idx="7"/>
          </p:nvPr>
        </p:nvSpPr>
        <p:spPr>
          <a:xfrm flipH="1">
            <a:off x="7505400" y="3088224"/>
            <a:ext cx="31212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667" b="0">
                <a:solidFill>
                  <a:srgbClr val="C55200"/>
                </a:solidFill>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69" name="Google Shape;169;p22"/>
          <p:cNvSpPr txBox="1">
            <a:spLocks noGrp="1"/>
          </p:cNvSpPr>
          <p:nvPr>
            <p:ph type="title" idx="8"/>
          </p:nvPr>
        </p:nvSpPr>
        <p:spPr>
          <a:xfrm>
            <a:off x="1565400" y="3088224"/>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170" name="Google Shape;170;p22"/>
          <p:cNvSpPr txBox="1">
            <a:spLocks noGrp="1"/>
          </p:cNvSpPr>
          <p:nvPr>
            <p:ph type="title" idx="9"/>
          </p:nvPr>
        </p:nvSpPr>
        <p:spPr>
          <a:xfrm flipH="1">
            <a:off x="6293239" y="3088224"/>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171" name="Google Shape;171;p22"/>
          <p:cNvSpPr/>
          <p:nvPr/>
        </p:nvSpPr>
        <p:spPr>
          <a:xfrm>
            <a:off x="5741200" y="6735004"/>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72" name="Google Shape;172;p22"/>
          <p:cNvSpPr txBox="1">
            <a:spLocks noGrp="1"/>
          </p:cNvSpPr>
          <p:nvPr>
            <p:ph type="title" idx="13"/>
          </p:nvPr>
        </p:nvSpPr>
        <p:spPr>
          <a:xfrm>
            <a:off x="2770780" y="4398976"/>
            <a:ext cx="31208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None/>
              <a:defRPr sz="2667" b="0">
                <a:solidFill>
                  <a:schemeClr val="dk2"/>
                </a:solidFill>
              </a:defRPr>
            </a:lvl1pPr>
            <a:lvl2pPr lvl="1" algn="ctr">
              <a:lnSpc>
                <a:spcPct val="100000"/>
              </a:lnSpc>
              <a:spcBef>
                <a:spcPts val="0"/>
              </a:spcBef>
              <a:spcAft>
                <a:spcPts val="0"/>
              </a:spcAft>
              <a:buClr>
                <a:schemeClr val="dk2"/>
              </a:buClr>
              <a:buSzPts val="2500"/>
              <a:buNone/>
              <a:defRPr sz="3333">
                <a:solidFill>
                  <a:schemeClr val="dk2"/>
                </a:solidFill>
              </a:defRPr>
            </a:lvl2pPr>
            <a:lvl3pPr lvl="2" algn="ctr">
              <a:lnSpc>
                <a:spcPct val="100000"/>
              </a:lnSpc>
              <a:spcBef>
                <a:spcPts val="0"/>
              </a:spcBef>
              <a:spcAft>
                <a:spcPts val="0"/>
              </a:spcAft>
              <a:buClr>
                <a:schemeClr val="dk2"/>
              </a:buClr>
              <a:buSzPts val="2500"/>
              <a:buNone/>
              <a:defRPr sz="3333">
                <a:solidFill>
                  <a:schemeClr val="dk2"/>
                </a:solidFill>
              </a:defRPr>
            </a:lvl3pPr>
            <a:lvl4pPr lvl="3" algn="ctr">
              <a:lnSpc>
                <a:spcPct val="100000"/>
              </a:lnSpc>
              <a:spcBef>
                <a:spcPts val="0"/>
              </a:spcBef>
              <a:spcAft>
                <a:spcPts val="0"/>
              </a:spcAft>
              <a:buClr>
                <a:schemeClr val="dk2"/>
              </a:buClr>
              <a:buSzPts val="2500"/>
              <a:buNone/>
              <a:defRPr sz="3333">
                <a:solidFill>
                  <a:schemeClr val="dk2"/>
                </a:solidFill>
              </a:defRPr>
            </a:lvl4pPr>
            <a:lvl5pPr lvl="4" algn="ctr">
              <a:lnSpc>
                <a:spcPct val="100000"/>
              </a:lnSpc>
              <a:spcBef>
                <a:spcPts val="0"/>
              </a:spcBef>
              <a:spcAft>
                <a:spcPts val="0"/>
              </a:spcAft>
              <a:buClr>
                <a:schemeClr val="dk2"/>
              </a:buClr>
              <a:buSzPts val="2500"/>
              <a:buNone/>
              <a:defRPr sz="3333">
                <a:solidFill>
                  <a:schemeClr val="dk2"/>
                </a:solidFill>
              </a:defRPr>
            </a:lvl5pPr>
            <a:lvl6pPr lvl="5" algn="ctr">
              <a:lnSpc>
                <a:spcPct val="100000"/>
              </a:lnSpc>
              <a:spcBef>
                <a:spcPts val="0"/>
              </a:spcBef>
              <a:spcAft>
                <a:spcPts val="0"/>
              </a:spcAft>
              <a:buClr>
                <a:schemeClr val="dk2"/>
              </a:buClr>
              <a:buSzPts val="2500"/>
              <a:buNone/>
              <a:defRPr sz="3333">
                <a:solidFill>
                  <a:schemeClr val="dk2"/>
                </a:solidFill>
              </a:defRPr>
            </a:lvl6pPr>
            <a:lvl7pPr lvl="6" algn="ctr">
              <a:lnSpc>
                <a:spcPct val="100000"/>
              </a:lnSpc>
              <a:spcBef>
                <a:spcPts val="0"/>
              </a:spcBef>
              <a:spcAft>
                <a:spcPts val="0"/>
              </a:spcAft>
              <a:buClr>
                <a:schemeClr val="dk2"/>
              </a:buClr>
              <a:buSzPts val="2500"/>
              <a:buNone/>
              <a:defRPr sz="3333">
                <a:solidFill>
                  <a:schemeClr val="dk2"/>
                </a:solidFill>
              </a:defRPr>
            </a:lvl7pPr>
            <a:lvl8pPr lvl="7" algn="ctr">
              <a:lnSpc>
                <a:spcPct val="100000"/>
              </a:lnSpc>
              <a:spcBef>
                <a:spcPts val="0"/>
              </a:spcBef>
              <a:spcAft>
                <a:spcPts val="0"/>
              </a:spcAft>
              <a:buClr>
                <a:schemeClr val="dk2"/>
              </a:buClr>
              <a:buSzPts val="2500"/>
              <a:buNone/>
              <a:defRPr sz="3333">
                <a:solidFill>
                  <a:schemeClr val="dk2"/>
                </a:solidFill>
              </a:defRPr>
            </a:lvl8pPr>
            <a:lvl9pPr lvl="8" algn="ctr">
              <a:lnSpc>
                <a:spcPct val="100000"/>
              </a:lnSpc>
              <a:spcBef>
                <a:spcPts val="0"/>
              </a:spcBef>
              <a:spcAft>
                <a:spcPts val="0"/>
              </a:spcAft>
              <a:buClr>
                <a:schemeClr val="dk2"/>
              </a:buClr>
              <a:buSzPts val="2500"/>
              <a:buNone/>
              <a:defRPr sz="3333">
                <a:solidFill>
                  <a:schemeClr val="dk2"/>
                </a:solidFill>
              </a:defRPr>
            </a:lvl9pPr>
          </a:lstStyle>
          <a:p>
            <a:endParaRPr/>
          </a:p>
        </p:txBody>
      </p:sp>
      <p:sp>
        <p:nvSpPr>
          <p:cNvPr id="173" name="Google Shape;173;p22"/>
          <p:cNvSpPr txBox="1">
            <a:spLocks noGrp="1"/>
          </p:cNvSpPr>
          <p:nvPr>
            <p:ph type="title" idx="14"/>
          </p:nvPr>
        </p:nvSpPr>
        <p:spPr>
          <a:xfrm flipH="1">
            <a:off x="7505400" y="4398976"/>
            <a:ext cx="31212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667" b="0">
                <a:solidFill>
                  <a:srgbClr val="C55200"/>
                </a:solidFill>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174" name="Google Shape;174;p22"/>
          <p:cNvSpPr txBox="1">
            <a:spLocks noGrp="1"/>
          </p:cNvSpPr>
          <p:nvPr>
            <p:ph type="title" idx="15"/>
          </p:nvPr>
        </p:nvSpPr>
        <p:spPr>
          <a:xfrm>
            <a:off x="1565400" y="4398976"/>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175" name="Google Shape;175;p22"/>
          <p:cNvSpPr txBox="1">
            <a:spLocks noGrp="1"/>
          </p:cNvSpPr>
          <p:nvPr>
            <p:ph type="title" idx="16"/>
          </p:nvPr>
        </p:nvSpPr>
        <p:spPr>
          <a:xfrm flipH="1">
            <a:off x="6293239" y="4398976"/>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grpSp>
        <p:nvGrpSpPr>
          <p:cNvPr id="176" name="Google Shape;176;p22"/>
          <p:cNvGrpSpPr/>
          <p:nvPr/>
        </p:nvGrpSpPr>
        <p:grpSpPr>
          <a:xfrm>
            <a:off x="11388433" y="-6982"/>
            <a:ext cx="696800" cy="6878908"/>
            <a:chOff x="8493497" y="3509400"/>
            <a:chExt cx="522600" cy="1634100"/>
          </a:xfrm>
        </p:grpSpPr>
        <p:sp>
          <p:nvSpPr>
            <p:cNvPr id="177" name="Google Shape;177;p22"/>
            <p:cNvSpPr/>
            <p:nvPr/>
          </p:nvSpPr>
          <p:spPr>
            <a:xfrm>
              <a:off x="84934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78" name="Google Shape;178;p22"/>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79" name="Google Shape;179;p22"/>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80" name="Google Shape;180;p22"/>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grpSp>
        <p:nvGrpSpPr>
          <p:cNvPr id="181" name="Google Shape;181;p22"/>
          <p:cNvGrpSpPr/>
          <p:nvPr/>
        </p:nvGrpSpPr>
        <p:grpSpPr>
          <a:xfrm>
            <a:off x="108300" y="-7062"/>
            <a:ext cx="696800" cy="6878908"/>
            <a:chOff x="14371" y="3509400"/>
            <a:chExt cx="522600" cy="1634100"/>
          </a:xfrm>
        </p:grpSpPr>
        <p:sp>
          <p:nvSpPr>
            <p:cNvPr id="182" name="Google Shape;182;p22"/>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83" name="Google Shape;183;p22"/>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84" name="Google Shape;184;p22"/>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85" name="Google Shape;185;p22"/>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188" name="Google Shape;188;p23"/>
          <p:cNvGrpSpPr/>
          <p:nvPr/>
        </p:nvGrpSpPr>
        <p:grpSpPr>
          <a:xfrm rot="5400000">
            <a:off x="9685989" y="4264219"/>
            <a:ext cx="493600" cy="4518396"/>
            <a:chOff x="8645897" y="3509400"/>
            <a:chExt cx="370200" cy="1634100"/>
          </a:xfrm>
        </p:grpSpPr>
        <p:sp>
          <p:nvSpPr>
            <p:cNvPr id="189" name="Google Shape;189;p23"/>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90" name="Google Shape;190;p23"/>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91" name="Google Shape;191;p23"/>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192" name="Google Shape;192;p23"/>
          <p:cNvSpPr/>
          <p:nvPr/>
        </p:nvSpPr>
        <p:spPr>
          <a:xfrm>
            <a:off x="11504557" y="-2078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193" name="Google Shape;193;p23"/>
          <p:cNvGrpSpPr/>
          <p:nvPr/>
        </p:nvGrpSpPr>
        <p:grpSpPr>
          <a:xfrm>
            <a:off x="108300" y="-6986"/>
            <a:ext cx="696800" cy="4518396"/>
            <a:chOff x="14371" y="3509400"/>
            <a:chExt cx="522600" cy="1634100"/>
          </a:xfrm>
        </p:grpSpPr>
        <p:sp>
          <p:nvSpPr>
            <p:cNvPr id="194" name="Google Shape;194;p23"/>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95" name="Google Shape;195;p23"/>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96" name="Google Shape;196;p23"/>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97" name="Google Shape;197;p23"/>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198" name="Google Shape;198;p23"/>
          <p:cNvSpPr/>
          <p:nvPr/>
        </p:nvSpPr>
        <p:spPr>
          <a:xfrm>
            <a:off x="-27771" y="673499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99"/>
        <p:cNvGrpSpPr/>
        <p:nvPr/>
      </p:nvGrpSpPr>
      <p:grpSpPr>
        <a:xfrm>
          <a:off x="0" y="0"/>
          <a:ext cx="0" cy="0"/>
          <a:chOff x="0" y="0"/>
          <a:chExt cx="0" cy="0"/>
        </a:xfrm>
      </p:grpSpPr>
      <p:sp>
        <p:nvSpPr>
          <p:cNvPr id="200" name="Google Shape;200;p24"/>
          <p:cNvSpPr txBox="1">
            <a:spLocks noGrp="1"/>
          </p:cNvSpPr>
          <p:nvPr>
            <p:ph type="body" idx="1"/>
          </p:nvPr>
        </p:nvSpPr>
        <p:spPr>
          <a:xfrm>
            <a:off x="950967" y="1242400"/>
            <a:ext cx="5101200" cy="46868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400"/>
              </a:spcBef>
              <a:spcAft>
                <a:spcPts val="0"/>
              </a:spcAft>
              <a:buClr>
                <a:schemeClr val="lt1"/>
              </a:buClr>
              <a:buSzPts val="1200"/>
              <a:buChar char="●"/>
              <a:defRPr>
                <a:solidFill>
                  <a:schemeClr val="hlink"/>
                </a:solidFill>
              </a:defRPr>
            </a:lvl1pPr>
            <a:lvl2pPr marL="914400" lvl="1" indent="-330200" algn="l">
              <a:lnSpc>
                <a:spcPct val="100000"/>
              </a:lnSpc>
              <a:spcBef>
                <a:spcPts val="0"/>
              </a:spcBef>
              <a:spcAft>
                <a:spcPts val="0"/>
              </a:spcAft>
              <a:buSzPts val="1600"/>
              <a:buFont typeface="Nunito Light"/>
              <a:buChar char="○"/>
              <a:defRPr sz="2133"/>
            </a:lvl2pPr>
            <a:lvl3pPr marL="1371600" lvl="2" indent="-330200" algn="l">
              <a:lnSpc>
                <a:spcPct val="100000"/>
              </a:lnSpc>
              <a:spcBef>
                <a:spcPts val="0"/>
              </a:spcBef>
              <a:spcAft>
                <a:spcPts val="0"/>
              </a:spcAft>
              <a:buSzPts val="1600"/>
              <a:buFont typeface="Nunito Light"/>
              <a:buChar char="■"/>
              <a:defRPr sz="2133"/>
            </a:lvl3pPr>
            <a:lvl4pPr marL="1828800" lvl="3" indent="-330200" algn="l">
              <a:lnSpc>
                <a:spcPct val="100000"/>
              </a:lnSpc>
              <a:spcBef>
                <a:spcPts val="0"/>
              </a:spcBef>
              <a:spcAft>
                <a:spcPts val="0"/>
              </a:spcAft>
              <a:buSzPts val="1600"/>
              <a:buFont typeface="Nunito Light"/>
              <a:buChar char="●"/>
              <a:defRPr sz="2133"/>
            </a:lvl4pPr>
            <a:lvl5pPr marL="2286000" lvl="4" indent="-330200" algn="l">
              <a:lnSpc>
                <a:spcPct val="100000"/>
              </a:lnSpc>
              <a:spcBef>
                <a:spcPts val="0"/>
              </a:spcBef>
              <a:spcAft>
                <a:spcPts val="0"/>
              </a:spcAft>
              <a:buSzPts val="1600"/>
              <a:buFont typeface="Nunito Light"/>
              <a:buChar char="○"/>
              <a:defRPr sz="2133"/>
            </a:lvl5pPr>
            <a:lvl6pPr marL="2743200" lvl="5" indent="-330200" algn="l">
              <a:lnSpc>
                <a:spcPct val="100000"/>
              </a:lnSpc>
              <a:spcBef>
                <a:spcPts val="0"/>
              </a:spcBef>
              <a:spcAft>
                <a:spcPts val="0"/>
              </a:spcAft>
              <a:buSzPts val="1600"/>
              <a:buFont typeface="Nunito Light"/>
              <a:buChar char="■"/>
              <a:defRPr sz="2133"/>
            </a:lvl6pPr>
            <a:lvl7pPr marL="3200400" lvl="6" indent="-330200" algn="l">
              <a:lnSpc>
                <a:spcPct val="100000"/>
              </a:lnSpc>
              <a:spcBef>
                <a:spcPts val="0"/>
              </a:spcBef>
              <a:spcAft>
                <a:spcPts val="0"/>
              </a:spcAft>
              <a:buSzPts val="1600"/>
              <a:buFont typeface="Nunito Light"/>
              <a:buChar char="●"/>
              <a:defRPr sz="2133"/>
            </a:lvl7pPr>
            <a:lvl8pPr marL="3657600" lvl="7" indent="-330200" algn="l">
              <a:lnSpc>
                <a:spcPct val="100000"/>
              </a:lnSpc>
              <a:spcBef>
                <a:spcPts val="0"/>
              </a:spcBef>
              <a:spcAft>
                <a:spcPts val="0"/>
              </a:spcAft>
              <a:buSzPts val="1600"/>
              <a:buFont typeface="Nunito Light"/>
              <a:buChar char="○"/>
              <a:defRPr sz="2133"/>
            </a:lvl8pPr>
            <a:lvl9pPr marL="4114800" lvl="8" indent="-330200" algn="l">
              <a:lnSpc>
                <a:spcPct val="100000"/>
              </a:lnSpc>
              <a:spcBef>
                <a:spcPts val="0"/>
              </a:spcBef>
              <a:spcAft>
                <a:spcPts val="0"/>
              </a:spcAft>
              <a:buSzPts val="1600"/>
              <a:buFont typeface="Nunito Light"/>
              <a:buChar char="■"/>
              <a:defRPr sz="2133"/>
            </a:lvl9pPr>
          </a:lstStyle>
          <a:p>
            <a:endParaRPr/>
          </a:p>
        </p:txBody>
      </p:sp>
      <p:sp>
        <p:nvSpPr>
          <p:cNvPr id="201" name="Google Shape;201;p24"/>
          <p:cNvSpPr txBox="1">
            <a:spLocks noGrp="1"/>
          </p:cNvSpPr>
          <p:nvPr>
            <p:ph type="body" idx="2"/>
          </p:nvPr>
        </p:nvSpPr>
        <p:spPr>
          <a:xfrm>
            <a:off x="6127629" y="1242408"/>
            <a:ext cx="5101200" cy="46868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lt1"/>
              </a:buClr>
              <a:buSzPts val="1200"/>
              <a:buChar char="●"/>
              <a:defRPr>
                <a:solidFill>
                  <a:schemeClr val="hlink"/>
                </a:solidFill>
              </a:defRPr>
            </a:lvl1pPr>
            <a:lvl2pPr marL="914400" lvl="1" indent="-330200" algn="l">
              <a:lnSpc>
                <a:spcPct val="100000"/>
              </a:lnSpc>
              <a:spcBef>
                <a:spcPts val="0"/>
              </a:spcBef>
              <a:spcAft>
                <a:spcPts val="0"/>
              </a:spcAft>
              <a:buSzPts val="1600"/>
              <a:buFont typeface="Nunito Light"/>
              <a:buChar char="○"/>
              <a:defRPr sz="2133"/>
            </a:lvl2pPr>
            <a:lvl3pPr marL="1371600" lvl="2" indent="-330200" algn="l">
              <a:lnSpc>
                <a:spcPct val="100000"/>
              </a:lnSpc>
              <a:spcBef>
                <a:spcPts val="0"/>
              </a:spcBef>
              <a:spcAft>
                <a:spcPts val="0"/>
              </a:spcAft>
              <a:buSzPts val="1600"/>
              <a:buFont typeface="Nunito Light"/>
              <a:buChar char="■"/>
              <a:defRPr sz="2133"/>
            </a:lvl3pPr>
            <a:lvl4pPr marL="1828800" lvl="3" indent="-330200" algn="l">
              <a:lnSpc>
                <a:spcPct val="100000"/>
              </a:lnSpc>
              <a:spcBef>
                <a:spcPts val="0"/>
              </a:spcBef>
              <a:spcAft>
                <a:spcPts val="0"/>
              </a:spcAft>
              <a:buSzPts val="1600"/>
              <a:buFont typeface="Nunito Light"/>
              <a:buChar char="●"/>
              <a:defRPr sz="2133"/>
            </a:lvl4pPr>
            <a:lvl5pPr marL="2286000" lvl="4" indent="-330200" algn="l">
              <a:lnSpc>
                <a:spcPct val="100000"/>
              </a:lnSpc>
              <a:spcBef>
                <a:spcPts val="0"/>
              </a:spcBef>
              <a:spcAft>
                <a:spcPts val="0"/>
              </a:spcAft>
              <a:buSzPts val="1600"/>
              <a:buFont typeface="Nunito Light"/>
              <a:buChar char="○"/>
              <a:defRPr sz="2133"/>
            </a:lvl5pPr>
            <a:lvl6pPr marL="2743200" lvl="5" indent="-330200" algn="l">
              <a:lnSpc>
                <a:spcPct val="100000"/>
              </a:lnSpc>
              <a:spcBef>
                <a:spcPts val="0"/>
              </a:spcBef>
              <a:spcAft>
                <a:spcPts val="0"/>
              </a:spcAft>
              <a:buSzPts val="1600"/>
              <a:buFont typeface="Nunito Light"/>
              <a:buChar char="■"/>
              <a:defRPr sz="2133"/>
            </a:lvl6pPr>
            <a:lvl7pPr marL="3200400" lvl="6" indent="-330200" algn="l">
              <a:lnSpc>
                <a:spcPct val="100000"/>
              </a:lnSpc>
              <a:spcBef>
                <a:spcPts val="0"/>
              </a:spcBef>
              <a:spcAft>
                <a:spcPts val="0"/>
              </a:spcAft>
              <a:buSzPts val="1600"/>
              <a:buFont typeface="Nunito Light"/>
              <a:buChar char="●"/>
              <a:defRPr sz="2133"/>
            </a:lvl7pPr>
            <a:lvl8pPr marL="3657600" lvl="7" indent="-330200" algn="l">
              <a:lnSpc>
                <a:spcPct val="100000"/>
              </a:lnSpc>
              <a:spcBef>
                <a:spcPts val="0"/>
              </a:spcBef>
              <a:spcAft>
                <a:spcPts val="0"/>
              </a:spcAft>
              <a:buSzPts val="1600"/>
              <a:buFont typeface="Nunito Light"/>
              <a:buChar char="○"/>
              <a:defRPr sz="2133"/>
            </a:lvl8pPr>
            <a:lvl9pPr marL="4114800" lvl="8" indent="-330200" algn="l">
              <a:lnSpc>
                <a:spcPct val="100000"/>
              </a:lnSpc>
              <a:spcBef>
                <a:spcPts val="0"/>
              </a:spcBef>
              <a:spcAft>
                <a:spcPts val="0"/>
              </a:spcAft>
              <a:buSzPts val="1600"/>
              <a:buFont typeface="Nunito Light"/>
              <a:buChar char="■"/>
              <a:defRPr sz="2133"/>
            </a:lvl9pPr>
          </a:lstStyle>
          <a:p>
            <a:endParaRPr/>
          </a:p>
        </p:txBody>
      </p:sp>
      <p:sp>
        <p:nvSpPr>
          <p:cNvPr id="202" name="Google Shape;202;p24"/>
          <p:cNvSpPr txBox="1">
            <a:spLocks noGrp="1"/>
          </p:cNvSpPr>
          <p:nvPr>
            <p:ph type="title"/>
          </p:nvPr>
        </p:nvSpPr>
        <p:spPr>
          <a:xfrm>
            <a:off x="957000" y="487680"/>
            <a:ext cx="10278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grpSp>
        <p:nvGrpSpPr>
          <p:cNvPr id="203" name="Google Shape;203;p24"/>
          <p:cNvGrpSpPr/>
          <p:nvPr/>
        </p:nvGrpSpPr>
        <p:grpSpPr>
          <a:xfrm>
            <a:off x="108300" y="-6986"/>
            <a:ext cx="696800" cy="4518396"/>
            <a:chOff x="14371" y="3509400"/>
            <a:chExt cx="522600" cy="1634100"/>
          </a:xfrm>
        </p:grpSpPr>
        <p:sp>
          <p:nvSpPr>
            <p:cNvPr id="204" name="Google Shape;204;p24"/>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05" name="Google Shape;205;p24"/>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06" name="Google Shape;206;p24"/>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07" name="Google Shape;207;p24"/>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208" name="Google Shape;208;p24"/>
          <p:cNvSpPr/>
          <p:nvPr/>
        </p:nvSpPr>
        <p:spPr>
          <a:xfrm>
            <a:off x="-13804" y="6734997"/>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09" name="Google Shape;209;p24"/>
          <p:cNvSpPr/>
          <p:nvPr/>
        </p:nvSpPr>
        <p:spPr>
          <a:xfrm>
            <a:off x="11496204" y="-20812"/>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210" name="Google Shape;210;p24"/>
          <p:cNvGrpSpPr/>
          <p:nvPr/>
        </p:nvGrpSpPr>
        <p:grpSpPr>
          <a:xfrm rot="5400000">
            <a:off x="9685989" y="4264219"/>
            <a:ext cx="493600" cy="4518396"/>
            <a:chOff x="8645897" y="3509400"/>
            <a:chExt cx="370200" cy="1634100"/>
          </a:xfrm>
        </p:grpSpPr>
        <p:sp>
          <p:nvSpPr>
            <p:cNvPr id="211" name="Google Shape;211;p24"/>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12" name="Google Shape;212;p24"/>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13" name="Google Shape;213;p24"/>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5473785" y="666467"/>
            <a:ext cx="5752000" cy="1463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sz="8666"/>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16" name="Google Shape;216;p25"/>
          <p:cNvSpPr txBox="1">
            <a:spLocks noGrp="1"/>
          </p:cNvSpPr>
          <p:nvPr>
            <p:ph type="subTitle" idx="1"/>
          </p:nvPr>
        </p:nvSpPr>
        <p:spPr>
          <a:xfrm>
            <a:off x="5469600" y="2131197"/>
            <a:ext cx="5756400" cy="1219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7" name="Google Shape;217;p25"/>
          <p:cNvSpPr txBox="1"/>
          <p:nvPr/>
        </p:nvSpPr>
        <p:spPr>
          <a:xfrm>
            <a:off x="5471400" y="4689379"/>
            <a:ext cx="5752000" cy="731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Clr>
                <a:schemeClr val="dk1"/>
              </a:buClr>
              <a:buSzPts val="1467"/>
              <a:buFont typeface="Hind"/>
              <a:buNone/>
            </a:pPr>
            <a:r>
              <a:rPr lang="en-US" sz="1467" b="1" i="0" u="none" strike="noStrike" cap="none">
                <a:solidFill>
                  <a:schemeClr val="dk1"/>
                </a:solidFill>
                <a:latin typeface="Hind"/>
                <a:ea typeface="Hind"/>
                <a:cs typeface="Hind"/>
                <a:sym typeface="Hind"/>
              </a:rPr>
              <a:t>CREDITS</a:t>
            </a:r>
            <a:r>
              <a:rPr lang="en-US" sz="1467" b="0" i="0" u="none" strike="noStrike" cap="none">
                <a:solidFill>
                  <a:schemeClr val="dk1"/>
                </a:solidFill>
                <a:latin typeface="Hind"/>
                <a:ea typeface="Hind"/>
                <a:cs typeface="Hind"/>
                <a:sym typeface="Hind"/>
              </a:rPr>
              <a:t>: This presentation template was created by </a:t>
            </a:r>
            <a:r>
              <a:rPr lang="en-US" sz="1467" b="1" i="0" u="sng" strike="noStrike" cap="none">
                <a:solidFill>
                  <a:schemeClr val="dk1"/>
                </a:solidFill>
                <a:latin typeface="Hind"/>
                <a:ea typeface="Hind"/>
                <a:cs typeface="Hind"/>
                <a:sym typeface="Hind"/>
                <a:hlinkClick r:id="rId2">
                  <a:extLst>
                    <a:ext uri="{A12FA001-AC4F-418D-AE19-62706E023703}">
                      <ahyp:hlinkClr xmlns:ahyp="http://schemas.microsoft.com/office/drawing/2018/hyperlinkcolor" val="tx"/>
                    </a:ext>
                  </a:extLst>
                </a:hlinkClick>
              </a:rPr>
              <a:t>Slidesgo</a:t>
            </a:r>
            <a:r>
              <a:rPr lang="en-US" sz="1467" b="0" i="0" u="sng" strike="noStrike" cap="none">
                <a:solidFill>
                  <a:schemeClr val="dk1"/>
                </a:solidFill>
                <a:latin typeface="Hind"/>
                <a:ea typeface="Hind"/>
                <a:cs typeface="Hind"/>
                <a:sym typeface="Hind"/>
              </a:rPr>
              <a:t>,</a:t>
            </a:r>
            <a:r>
              <a:rPr lang="en-US" sz="1467" b="0" i="0" u="none" strike="noStrike" cap="none">
                <a:solidFill>
                  <a:schemeClr val="dk1"/>
                </a:solidFill>
                <a:latin typeface="Hind"/>
                <a:ea typeface="Hind"/>
                <a:cs typeface="Hind"/>
                <a:sym typeface="Hind"/>
              </a:rPr>
              <a:t> and includes icons by </a:t>
            </a:r>
            <a:r>
              <a:rPr lang="en-US" sz="1467" b="1" i="0" u="sng" strike="noStrike" cap="none">
                <a:solidFill>
                  <a:schemeClr val="dk1"/>
                </a:solidFill>
                <a:latin typeface="Hind"/>
                <a:ea typeface="Hind"/>
                <a:cs typeface="Hind"/>
                <a:sym typeface="Hind"/>
                <a:hlinkClick r:id="rId3">
                  <a:extLst>
                    <a:ext uri="{A12FA001-AC4F-418D-AE19-62706E023703}">
                      <ahyp:hlinkClr xmlns:ahyp="http://schemas.microsoft.com/office/drawing/2018/hyperlinkcolor" val="tx"/>
                    </a:ext>
                  </a:extLst>
                </a:hlinkClick>
              </a:rPr>
              <a:t>Flaticon</a:t>
            </a:r>
            <a:r>
              <a:rPr lang="en-US" sz="1467" b="0" i="0" u="sng" strike="noStrike" cap="none">
                <a:solidFill>
                  <a:schemeClr val="dk1"/>
                </a:solidFill>
                <a:latin typeface="Hind"/>
                <a:ea typeface="Hind"/>
                <a:cs typeface="Hind"/>
                <a:sym typeface="Hind"/>
              </a:rPr>
              <a:t>,</a:t>
            </a:r>
            <a:r>
              <a:rPr lang="en-US" sz="1467" b="0" i="0" u="none" strike="noStrike" cap="none">
                <a:solidFill>
                  <a:schemeClr val="dk1"/>
                </a:solidFill>
                <a:latin typeface="Hind"/>
                <a:ea typeface="Hind"/>
                <a:cs typeface="Hind"/>
                <a:sym typeface="Hind"/>
              </a:rPr>
              <a:t> and infographics &amp; images by </a:t>
            </a:r>
            <a:r>
              <a:rPr lang="en-US" sz="1467" b="1" i="0" u="sng" strike="noStrike" cap="none">
                <a:solidFill>
                  <a:schemeClr val="dk1"/>
                </a:solidFill>
                <a:latin typeface="Hind"/>
                <a:ea typeface="Hind"/>
                <a:cs typeface="Hind"/>
                <a:sym typeface="Hind"/>
                <a:hlinkClick r:id="rId4">
                  <a:extLst>
                    <a:ext uri="{A12FA001-AC4F-418D-AE19-62706E023703}">
                      <ahyp:hlinkClr xmlns:ahyp="http://schemas.microsoft.com/office/drawing/2018/hyperlinkcolor" val="tx"/>
                    </a:ext>
                  </a:extLst>
                </a:hlinkClick>
              </a:rPr>
              <a:t>Freepik</a:t>
            </a:r>
            <a:endParaRPr sz="1467" b="1" i="0" u="sng" strike="noStrike" cap="none">
              <a:solidFill>
                <a:schemeClr val="dk1"/>
              </a:solidFill>
              <a:latin typeface="Hind"/>
              <a:ea typeface="Hind"/>
              <a:cs typeface="Hind"/>
              <a:sym typeface="Hind"/>
            </a:endParaRPr>
          </a:p>
        </p:txBody>
      </p:sp>
      <p:sp>
        <p:nvSpPr>
          <p:cNvPr id="218" name="Google Shape;218;p25"/>
          <p:cNvSpPr/>
          <p:nvPr/>
        </p:nvSpPr>
        <p:spPr>
          <a:xfrm rot="-5400000">
            <a:off x="11768800" y="6448165"/>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219" name="Google Shape;219;p25"/>
          <p:cNvGrpSpPr/>
          <p:nvPr/>
        </p:nvGrpSpPr>
        <p:grpSpPr>
          <a:xfrm flipH="1">
            <a:off x="11395091" y="-6986"/>
            <a:ext cx="696800" cy="4518396"/>
            <a:chOff x="14371" y="3509400"/>
            <a:chExt cx="522600" cy="1634100"/>
          </a:xfrm>
        </p:grpSpPr>
        <p:sp>
          <p:nvSpPr>
            <p:cNvPr id="220" name="Google Shape;220;p25"/>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21" name="Google Shape;221;p25"/>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22" name="Google Shape;222;p25"/>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23" name="Google Shape;223;p25"/>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224" name="Google Shape;224;p25"/>
          <p:cNvSpPr>
            <a:spLocks noGrp="1"/>
          </p:cNvSpPr>
          <p:nvPr>
            <p:ph type="pic" idx="2"/>
          </p:nvPr>
        </p:nvSpPr>
        <p:spPr>
          <a:xfrm>
            <a:off x="0" y="1307600"/>
            <a:ext cx="5469600" cy="42428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8"/>
        <p:cNvGrpSpPr/>
        <p:nvPr/>
      </p:nvGrpSpPr>
      <p:grpSpPr>
        <a:xfrm>
          <a:off x="0" y="0"/>
          <a:ext cx="0" cy="0"/>
          <a:chOff x="0" y="0"/>
          <a:chExt cx="0" cy="0"/>
        </a:xfrm>
      </p:grpSpPr>
      <p:sp>
        <p:nvSpPr>
          <p:cNvPr id="229" name="Google Shape;229;g2a6cabdf216_1_3"/>
          <p:cNvSpPr txBox="1">
            <a:spLocks noGrp="1"/>
          </p:cNvSpPr>
          <p:nvPr>
            <p:ph type="ctrTitle"/>
          </p:nvPr>
        </p:nvSpPr>
        <p:spPr>
          <a:xfrm>
            <a:off x="1011761" y="1674033"/>
            <a:ext cx="5914000" cy="2914000"/>
          </a:xfrm>
          <a:prstGeom prst="rect">
            <a:avLst/>
          </a:prstGeom>
          <a:noFill/>
          <a:ln>
            <a:noFill/>
          </a:ln>
        </p:spPr>
        <p:txBody>
          <a:bodyPr spcFirstLastPara="1" wrap="square" lIns="91425" tIns="91425" rIns="91425" bIns="91425" anchor="t" anchorCtr="0">
            <a:noAutofit/>
          </a:bodyPr>
          <a:lstStyle>
            <a:lvl1pPr lvl="0" algn="l">
              <a:lnSpc>
                <a:spcPct val="85000"/>
              </a:lnSpc>
              <a:spcBef>
                <a:spcPts val="0"/>
              </a:spcBef>
              <a:spcAft>
                <a:spcPts val="0"/>
              </a:spcAft>
              <a:buSzPts val="4500"/>
              <a:buFont typeface="Loved by the King"/>
              <a:buNone/>
              <a:defRPr sz="8666"/>
            </a:lvl1pPr>
            <a:lvl2pPr lvl="1" algn="ctr">
              <a:lnSpc>
                <a:spcPct val="100000"/>
              </a:lnSpc>
              <a:spcBef>
                <a:spcPts val="0"/>
              </a:spcBef>
              <a:spcAft>
                <a:spcPts val="0"/>
              </a:spcAft>
              <a:buClr>
                <a:schemeClr val="lt1"/>
              </a:buClr>
              <a:buSzPts val="5200"/>
              <a:buNone/>
              <a:defRPr sz="6933">
                <a:solidFill>
                  <a:schemeClr val="lt1"/>
                </a:solidFill>
              </a:defRPr>
            </a:lvl2pPr>
            <a:lvl3pPr lvl="2" algn="ctr">
              <a:lnSpc>
                <a:spcPct val="100000"/>
              </a:lnSpc>
              <a:spcBef>
                <a:spcPts val="0"/>
              </a:spcBef>
              <a:spcAft>
                <a:spcPts val="0"/>
              </a:spcAft>
              <a:buClr>
                <a:schemeClr val="lt1"/>
              </a:buClr>
              <a:buSzPts val="5200"/>
              <a:buNone/>
              <a:defRPr sz="6933">
                <a:solidFill>
                  <a:schemeClr val="lt1"/>
                </a:solidFill>
              </a:defRPr>
            </a:lvl3pPr>
            <a:lvl4pPr lvl="3" algn="ctr">
              <a:lnSpc>
                <a:spcPct val="100000"/>
              </a:lnSpc>
              <a:spcBef>
                <a:spcPts val="0"/>
              </a:spcBef>
              <a:spcAft>
                <a:spcPts val="0"/>
              </a:spcAft>
              <a:buClr>
                <a:schemeClr val="lt1"/>
              </a:buClr>
              <a:buSzPts val="5200"/>
              <a:buNone/>
              <a:defRPr sz="6933">
                <a:solidFill>
                  <a:schemeClr val="lt1"/>
                </a:solidFill>
              </a:defRPr>
            </a:lvl4pPr>
            <a:lvl5pPr lvl="4" algn="ctr">
              <a:lnSpc>
                <a:spcPct val="100000"/>
              </a:lnSpc>
              <a:spcBef>
                <a:spcPts val="0"/>
              </a:spcBef>
              <a:spcAft>
                <a:spcPts val="0"/>
              </a:spcAft>
              <a:buClr>
                <a:schemeClr val="lt1"/>
              </a:buClr>
              <a:buSzPts val="5200"/>
              <a:buNone/>
              <a:defRPr sz="6933">
                <a:solidFill>
                  <a:schemeClr val="lt1"/>
                </a:solidFill>
              </a:defRPr>
            </a:lvl5pPr>
            <a:lvl6pPr lvl="5" algn="ctr">
              <a:lnSpc>
                <a:spcPct val="100000"/>
              </a:lnSpc>
              <a:spcBef>
                <a:spcPts val="0"/>
              </a:spcBef>
              <a:spcAft>
                <a:spcPts val="0"/>
              </a:spcAft>
              <a:buClr>
                <a:schemeClr val="lt1"/>
              </a:buClr>
              <a:buSzPts val="5200"/>
              <a:buNone/>
              <a:defRPr sz="6933">
                <a:solidFill>
                  <a:schemeClr val="lt1"/>
                </a:solidFill>
              </a:defRPr>
            </a:lvl6pPr>
            <a:lvl7pPr lvl="6" algn="ctr">
              <a:lnSpc>
                <a:spcPct val="100000"/>
              </a:lnSpc>
              <a:spcBef>
                <a:spcPts val="0"/>
              </a:spcBef>
              <a:spcAft>
                <a:spcPts val="0"/>
              </a:spcAft>
              <a:buClr>
                <a:schemeClr val="lt1"/>
              </a:buClr>
              <a:buSzPts val="5200"/>
              <a:buNone/>
              <a:defRPr sz="6933">
                <a:solidFill>
                  <a:schemeClr val="lt1"/>
                </a:solidFill>
              </a:defRPr>
            </a:lvl7pPr>
            <a:lvl8pPr lvl="7" algn="ctr">
              <a:lnSpc>
                <a:spcPct val="100000"/>
              </a:lnSpc>
              <a:spcBef>
                <a:spcPts val="0"/>
              </a:spcBef>
              <a:spcAft>
                <a:spcPts val="0"/>
              </a:spcAft>
              <a:buClr>
                <a:schemeClr val="lt1"/>
              </a:buClr>
              <a:buSzPts val="5200"/>
              <a:buNone/>
              <a:defRPr sz="6933">
                <a:solidFill>
                  <a:schemeClr val="lt1"/>
                </a:solidFill>
              </a:defRPr>
            </a:lvl8pPr>
            <a:lvl9pPr lvl="8" algn="ctr">
              <a:lnSpc>
                <a:spcPct val="100000"/>
              </a:lnSpc>
              <a:spcBef>
                <a:spcPts val="0"/>
              </a:spcBef>
              <a:spcAft>
                <a:spcPts val="0"/>
              </a:spcAft>
              <a:buClr>
                <a:schemeClr val="lt1"/>
              </a:buClr>
              <a:buSzPts val="5200"/>
              <a:buNone/>
              <a:defRPr sz="6933">
                <a:solidFill>
                  <a:schemeClr val="lt1"/>
                </a:solidFill>
              </a:defRPr>
            </a:lvl9pPr>
          </a:lstStyle>
          <a:p>
            <a:endParaRPr/>
          </a:p>
        </p:txBody>
      </p:sp>
      <p:sp>
        <p:nvSpPr>
          <p:cNvPr id="230" name="Google Shape;230;g2a6cabdf216_1_3"/>
          <p:cNvSpPr txBox="1">
            <a:spLocks noGrp="1"/>
          </p:cNvSpPr>
          <p:nvPr>
            <p:ph type="subTitle" idx="1"/>
          </p:nvPr>
        </p:nvSpPr>
        <p:spPr>
          <a:xfrm>
            <a:off x="1011600" y="4770800"/>
            <a:ext cx="5914400" cy="41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sz="2133"/>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231" name="Google Shape;231;g2a6cabdf216_1_3"/>
          <p:cNvSpPr>
            <a:spLocks noGrp="1"/>
          </p:cNvSpPr>
          <p:nvPr>
            <p:ph type="pic" idx="2"/>
          </p:nvPr>
        </p:nvSpPr>
        <p:spPr>
          <a:xfrm>
            <a:off x="6722600" y="1478033"/>
            <a:ext cx="5469600" cy="4242800"/>
          </a:xfrm>
          <a:prstGeom prst="rect">
            <a:avLst/>
          </a:prstGeom>
          <a:noFill/>
          <a:ln>
            <a:noFill/>
          </a:ln>
        </p:spPr>
      </p:sp>
      <p:grpSp>
        <p:nvGrpSpPr>
          <p:cNvPr id="232" name="Google Shape;232;g2a6cabdf216_1_3"/>
          <p:cNvGrpSpPr/>
          <p:nvPr/>
        </p:nvGrpSpPr>
        <p:grpSpPr>
          <a:xfrm>
            <a:off x="108300" y="-6799"/>
            <a:ext cx="696800" cy="6936864"/>
            <a:chOff x="14371" y="3509400"/>
            <a:chExt cx="522600" cy="1634100"/>
          </a:xfrm>
        </p:grpSpPr>
        <p:sp>
          <p:nvSpPr>
            <p:cNvPr id="233" name="Google Shape;233;g2a6cabdf216_1_3"/>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34" name="Google Shape;234;g2a6cabdf216_1_3"/>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35" name="Google Shape;235;g2a6cabdf216_1_3"/>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36" name="Google Shape;236;g2a6cabdf216_1_3"/>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7"/>
        <p:cNvGrpSpPr/>
        <p:nvPr/>
      </p:nvGrpSpPr>
      <p:grpSpPr>
        <a:xfrm>
          <a:off x="0" y="0"/>
          <a:ext cx="0" cy="0"/>
          <a:chOff x="0" y="0"/>
          <a:chExt cx="0" cy="0"/>
        </a:xfrm>
      </p:grpSpPr>
      <p:sp>
        <p:nvSpPr>
          <p:cNvPr id="238" name="Google Shape;238;g2a6cabdf216_1_12"/>
          <p:cNvSpPr txBox="1">
            <a:spLocks noGrp="1"/>
          </p:cNvSpPr>
          <p:nvPr>
            <p:ph type="title"/>
          </p:nvPr>
        </p:nvSpPr>
        <p:spPr>
          <a:xfrm>
            <a:off x="1520987" y="3412633"/>
            <a:ext cx="4342000" cy="487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2667" b="0">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9" name="Google Shape;239;g2a6cabdf216_1_12"/>
          <p:cNvSpPr txBox="1">
            <a:spLocks noGrp="1"/>
          </p:cNvSpPr>
          <p:nvPr>
            <p:ph type="title" idx="2"/>
          </p:nvPr>
        </p:nvSpPr>
        <p:spPr>
          <a:xfrm>
            <a:off x="6329613" y="3412633"/>
            <a:ext cx="4342000" cy="487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2667" b="0">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40" name="Google Shape;240;g2a6cabdf216_1_12"/>
          <p:cNvSpPr txBox="1">
            <a:spLocks noGrp="1"/>
          </p:cNvSpPr>
          <p:nvPr>
            <p:ph type="subTitle" idx="1"/>
          </p:nvPr>
        </p:nvSpPr>
        <p:spPr>
          <a:xfrm>
            <a:off x="6329613" y="3701467"/>
            <a:ext cx="4342000" cy="134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241" name="Google Shape;241;g2a6cabdf216_1_12"/>
          <p:cNvSpPr txBox="1">
            <a:spLocks noGrp="1"/>
          </p:cNvSpPr>
          <p:nvPr>
            <p:ph type="subTitle" idx="3"/>
          </p:nvPr>
        </p:nvSpPr>
        <p:spPr>
          <a:xfrm>
            <a:off x="1520387" y="3701467"/>
            <a:ext cx="4343200" cy="134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242" name="Google Shape;242;g2a6cabdf216_1_12"/>
          <p:cNvSpPr txBox="1">
            <a:spLocks noGrp="1"/>
          </p:cNvSpPr>
          <p:nvPr>
            <p:ph type="title" idx="4"/>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a:endParaRPr/>
          </a:p>
        </p:txBody>
      </p:sp>
      <p:grpSp>
        <p:nvGrpSpPr>
          <p:cNvPr id="243" name="Google Shape;243;g2a6cabdf216_1_12"/>
          <p:cNvGrpSpPr/>
          <p:nvPr/>
        </p:nvGrpSpPr>
        <p:grpSpPr>
          <a:xfrm flipH="1">
            <a:off x="114968" y="2353547"/>
            <a:ext cx="696800" cy="4518396"/>
            <a:chOff x="8493497" y="3509400"/>
            <a:chExt cx="522600" cy="1634100"/>
          </a:xfrm>
        </p:grpSpPr>
        <p:sp>
          <p:nvSpPr>
            <p:cNvPr id="244" name="Google Shape;244;g2a6cabdf216_1_12"/>
            <p:cNvSpPr/>
            <p:nvPr/>
          </p:nvSpPr>
          <p:spPr>
            <a:xfrm>
              <a:off x="84934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45" name="Google Shape;245;g2a6cabdf216_1_12"/>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46" name="Google Shape;246;g2a6cabdf216_1_12"/>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47" name="Google Shape;247;g2a6cabdf216_1_12"/>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248" name="Google Shape;248;g2a6cabdf216_1_12"/>
          <p:cNvSpPr/>
          <p:nvPr/>
        </p:nvSpPr>
        <p:spPr>
          <a:xfrm flipH="1">
            <a:off x="-13965" y="-6979"/>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49" name="Google Shape;249;g2a6cabdf216_1_12"/>
          <p:cNvSpPr/>
          <p:nvPr/>
        </p:nvSpPr>
        <p:spPr>
          <a:xfrm flipH="1">
            <a:off x="11504557" y="6721188"/>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250" name="Google Shape;250;g2a6cabdf216_1_12"/>
          <p:cNvGrpSpPr/>
          <p:nvPr/>
        </p:nvGrpSpPr>
        <p:grpSpPr>
          <a:xfrm flipH="1">
            <a:off x="11381287" y="-6986"/>
            <a:ext cx="696800" cy="4518396"/>
            <a:chOff x="14371" y="3509400"/>
            <a:chExt cx="522600" cy="1634100"/>
          </a:xfrm>
        </p:grpSpPr>
        <p:sp>
          <p:nvSpPr>
            <p:cNvPr id="251" name="Google Shape;251;g2a6cabdf216_1_12"/>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52" name="Google Shape;252;g2a6cabdf216_1_12"/>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53" name="Google Shape;253;g2a6cabdf216_1_12"/>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54" name="Google Shape;254;g2a6cabdf216_1_12"/>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55"/>
        <p:cNvGrpSpPr/>
        <p:nvPr/>
      </p:nvGrpSpPr>
      <p:grpSpPr>
        <a:xfrm>
          <a:off x="0" y="0"/>
          <a:ext cx="0" cy="0"/>
          <a:chOff x="0" y="0"/>
          <a:chExt cx="0" cy="0"/>
        </a:xfrm>
      </p:grpSpPr>
      <p:sp>
        <p:nvSpPr>
          <p:cNvPr id="256" name="Google Shape;256;g2a6cabdf216_1_30"/>
          <p:cNvSpPr txBox="1">
            <a:spLocks noGrp="1"/>
          </p:cNvSpPr>
          <p:nvPr>
            <p:ph type="title"/>
          </p:nvPr>
        </p:nvSpPr>
        <p:spPr>
          <a:xfrm>
            <a:off x="1492600" y="2270000"/>
            <a:ext cx="9206800" cy="109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8666"/>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57" name="Google Shape;257;g2a6cabdf216_1_30"/>
          <p:cNvSpPr txBox="1">
            <a:spLocks noGrp="1"/>
          </p:cNvSpPr>
          <p:nvPr>
            <p:ph type="subTitle" idx="1"/>
          </p:nvPr>
        </p:nvSpPr>
        <p:spPr>
          <a:xfrm>
            <a:off x="1492600" y="3368797"/>
            <a:ext cx="9206800" cy="121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133"/>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grpSp>
        <p:nvGrpSpPr>
          <p:cNvPr id="258" name="Google Shape;258;g2a6cabdf216_1_30"/>
          <p:cNvGrpSpPr/>
          <p:nvPr/>
        </p:nvGrpSpPr>
        <p:grpSpPr>
          <a:xfrm>
            <a:off x="11388423" y="2353547"/>
            <a:ext cx="696800" cy="4518396"/>
            <a:chOff x="8493497" y="3509400"/>
            <a:chExt cx="522600" cy="1634100"/>
          </a:xfrm>
        </p:grpSpPr>
        <p:sp>
          <p:nvSpPr>
            <p:cNvPr id="259" name="Google Shape;259;g2a6cabdf216_1_30"/>
            <p:cNvSpPr/>
            <p:nvPr/>
          </p:nvSpPr>
          <p:spPr>
            <a:xfrm>
              <a:off x="84934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60" name="Google Shape;260;g2a6cabdf216_1_30"/>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61" name="Google Shape;261;g2a6cabdf216_1_30"/>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62" name="Google Shape;262;g2a6cabdf216_1_30"/>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263" name="Google Shape;263;g2a6cabdf216_1_30"/>
          <p:cNvSpPr/>
          <p:nvPr/>
        </p:nvSpPr>
        <p:spPr>
          <a:xfrm>
            <a:off x="11504557" y="-6979"/>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264" name="Google Shape;264;g2a6cabdf216_1_30"/>
          <p:cNvGrpSpPr/>
          <p:nvPr/>
        </p:nvGrpSpPr>
        <p:grpSpPr>
          <a:xfrm>
            <a:off x="108300" y="-6986"/>
            <a:ext cx="696800" cy="4518396"/>
            <a:chOff x="14371" y="3509400"/>
            <a:chExt cx="522600" cy="1634100"/>
          </a:xfrm>
        </p:grpSpPr>
        <p:sp>
          <p:nvSpPr>
            <p:cNvPr id="265" name="Google Shape;265;g2a6cabdf216_1_30"/>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66" name="Google Shape;266;g2a6cabdf216_1_30"/>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67" name="Google Shape;267;g2a6cabdf216_1_30"/>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68" name="Google Shape;268;g2a6cabdf216_1_30"/>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269" name="Google Shape;269;g2a6cabdf216_1_30"/>
          <p:cNvSpPr/>
          <p:nvPr/>
        </p:nvSpPr>
        <p:spPr>
          <a:xfrm>
            <a:off x="-13965" y="6721188"/>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70"/>
        <p:cNvGrpSpPr/>
        <p:nvPr/>
      </p:nvGrpSpPr>
      <p:grpSpPr>
        <a:xfrm>
          <a:off x="0" y="0"/>
          <a:ext cx="0" cy="0"/>
          <a:chOff x="0" y="0"/>
          <a:chExt cx="0" cy="0"/>
        </a:xfrm>
      </p:grpSpPr>
      <p:grpSp>
        <p:nvGrpSpPr>
          <p:cNvPr id="271" name="Google Shape;271;g2a6cabdf216_1_45"/>
          <p:cNvGrpSpPr/>
          <p:nvPr/>
        </p:nvGrpSpPr>
        <p:grpSpPr>
          <a:xfrm>
            <a:off x="-2793833" y="12"/>
            <a:ext cx="3744800" cy="7107245"/>
            <a:chOff x="5858625" y="3509400"/>
            <a:chExt cx="2808600" cy="1634100"/>
          </a:xfrm>
        </p:grpSpPr>
        <p:sp>
          <p:nvSpPr>
            <p:cNvPr id="272" name="Google Shape;272;g2a6cabdf216_1_45"/>
            <p:cNvSpPr/>
            <p:nvPr/>
          </p:nvSpPr>
          <p:spPr>
            <a:xfrm>
              <a:off x="5858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73" name="Google Shape;273;g2a6cabdf216_1_45"/>
            <p:cNvSpPr/>
            <p:nvPr/>
          </p:nvSpPr>
          <p:spPr>
            <a:xfrm>
              <a:off x="6011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74" name="Google Shape;274;g2a6cabdf216_1_45"/>
            <p:cNvSpPr/>
            <p:nvPr/>
          </p:nvSpPr>
          <p:spPr>
            <a:xfrm>
              <a:off x="6163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75" name="Google Shape;275;g2a6cabdf216_1_45"/>
            <p:cNvSpPr/>
            <p:nvPr/>
          </p:nvSpPr>
          <p:spPr>
            <a:xfrm>
              <a:off x="6315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76" name="Google Shape;276;g2a6cabdf216_1_45"/>
            <p:cNvSpPr/>
            <p:nvPr/>
          </p:nvSpPr>
          <p:spPr>
            <a:xfrm>
              <a:off x="6468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77" name="Google Shape;277;g2a6cabdf216_1_45"/>
            <p:cNvSpPr/>
            <p:nvPr/>
          </p:nvSpPr>
          <p:spPr>
            <a:xfrm>
              <a:off x="6620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78" name="Google Shape;278;g2a6cabdf216_1_45"/>
            <p:cNvSpPr/>
            <p:nvPr/>
          </p:nvSpPr>
          <p:spPr>
            <a:xfrm>
              <a:off x="6773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79" name="Google Shape;279;g2a6cabdf216_1_45"/>
            <p:cNvSpPr/>
            <p:nvPr/>
          </p:nvSpPr>
          <p:spPr>
            <a:xfrm>
              <a:off x="6925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0" name="Google Shape;280;g2a6cabdf216_1_45"/>
            <p:cNvSpPr/>
            <p:nvPr/>
          </p:nvSpPr>
          <p:spPr>
            <a:xfrm>
              <a:off x="7077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1" name="Google Shape;281;g2a6cabdf216_1_45"/>
            <p:cNvSpPr/>
            <p:nvPr/>
          </p:nvSpPr>
          <p:spPr>
            <a:xfrm>
              <a:off x="7230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2" name="Google Shape;282;g2a6cabdf216_1_45"/>
            <p:cNvSpPr/>
            <p:nvPr/>
          </p:nvSpPr>
          <p:spPr>
            <a:xfrm>
              <a:off x="7382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3" name="Google Shape;283;g2a6cabdf216_1_45"/>
            <p:cNvSpPr/>
            <p:nvPr/>
          </p:nvSpPr>
          <p:spPr>
            <a:xfrm>
              <a:off x="7535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4" name="Google Shape;284;g2a6cabdf216_1_45"/>
            <p:cNvSpPr/>
            <p:nvPr/>
          </p:nvSpPr>
          <p:spPr>
            <a:xfrm>
              <a:off x="7687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5" name="Google Shape;285;g2a6cabdf216_1_45"/>
            <p:cNvSpPr/>
            <p:nvPr/>
          </p:nvSpPr>
          <p:spPr>
            <a:xfrm>
              <a:off x="7839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6" name="Google Shape;286;g2a6cabdf216_1_45"/>
            <p:cNvSpPr/>
            <p:nvPr/>
          </p:nvSpPr>
          <p:spPr>
            <a:xfrm>
              <a:off x="7992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7" name="Google Shape;287;g2a6cabdf216_1_45"/>
            <p:cNvSpPr/>
            <p:nvPr/>
          </p:nvSpPr>
          <p:spPr>
            <a:xfrm>
              <a:off x="8144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8" name="Google Shape;288;g2a6cabdf216_1_45"/>
            <p:cNvSpPr/>
            <p:nvPr/>
          </p:nvSpPr>
          <p:spPr>
            <a:xfrm>
              <a:off x="8297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89" name="Google Shape;289;g2a6cabdf216_1_45"/>
            <p:cNvSpPr/>
            <p:nvPr/>
          </p:nvSpPr>
          <p:spPr>
            <a:xfrm>
              <a:off x="8449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90" name="Google Shape;290;g2a6cabdf216_1_45"/>
            <p:cNvSpPr/>
            <p:nvPr/>
          </p:nvSpPr>
          <p:spPr>
            <a:xfrm>
              <a:off x="8601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291" name="Google Shape;291;g2a6cabdf216_1_45"/>
          <p:cNvSpPr txBox="1">
            <a:spLocks noGrp="1"/>
          </p:cNvSpPr>
          <p:nvPr>
            <p:ph type="title"/>
          </p:nvPr>
        </p:nvSpPr>
        <p:spPr>
          <a:xfrm>
            <a:off x="1707000" y="1976400"/>
            <a:ext cx="8778000" cy="29052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20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grpSp>
        <p:nvGrpSpPr>
          <p:cNvPr id="292" name="Google Shape;292;g2a6cabdf216_1_45"/>
          <p:cNvGrpSpPr/>
          <p:nvPr/>
        </p:nvGrpSpPr>
        <p:grpSpPr>
          <a:xfrm>
            <a:off x="11241033" y="12"/>
            <a:ext cx="3744800" cy="7107245"/>
            <a:chOff x="5858625" y="3509400"/>
            <a:chExt cx="2808600" cy="1634100"/>
          </a:xfrm>
        </p:grpSpPr>
        <p:sp>
          <p:nvSpPr>
            <p:cNvPr id="293" name="Google Shape;293;g2a6cabdf216_1_45"/>
            <p:cNvSpPr/>
            <p:nvPr/>
          </p:nvSpPr>
          <p:spPr>
            <a:xfrm>
              <a:off x="5858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94" name="Google Shape;294;g2a6cabdf216_1_45"/>
            <p:cNvSpPr/>
            <p:nvPr/>
          </p:nvSpPr>
          <p:spPr>
            <a:xfrm>
              <a:off x="6011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95" name="Google Shape;295;g2a6cabdf216_1_45"/>
            <p:cNvSpPr/>
            <p:nvPr/>
          </p:nvSpPr>
          <p:spPr>
            <a:xfrm>
              <a:off x="6163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96" name="Google Shape;296;g2a6cabdf216_1_45"/>
            <p:cNvSpPr/>
            <p:nvPr/>
          </p:nvSpPr>
          <p:spPr>
            <a:xfrm>
              <a:off x="6315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97" name="Google Shape;297;g2a6cabdf216_1_45"/>
            <p:cNvSpPr/>
            <p:nvPr/>
          </p:nvSpPr>
          <p:spPr>
            <a:xfrm>
              <a:off x="6468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98" name="Google Shape;298;g2a6cabdf216_1_45"/>
            <p:cNvSpPr/>
            <p:nvPr/>
          </p:nvSpPr>
          <p:spPr>
            <a:xfrm>
              <a:off x="6620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299" name="Google Shape;299;g2a6cabdf216_1_45"/>
            <p:cNvSpPr/>
            <p:nvPr/>
          </p:nvSpPr>
          <p:spPr>
            <a:xfrm>
              <a:off x="6773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0" name="Google Shape;300;g2a6cabdf216_1_45"/>
            <p:cNvSpPr/>
            <p:nvPr/>
          </p:nvSpPr>
          <p:spPr>
            <a:xfrm>
              <a:off x="6925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1" name="Google Shape;301;g2a6cabdf216_1_45"/>
            <p:cNvSpPr/>
            <p:nvPr/>
          </p:nvSpPr>
          <p:spPr>
            <a:xfrm>
              <a:off x="7077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2" name="Google Shape;302;g2a6cabdf216_1_45"/>
            <p:cNvSpPr/>
            <p:nvPr/>
          </p:nvSpPr>
          <p:spPr>
            <a:xfrm>
              <a:off x="7230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3" name="Google Shape;303;g2a6cabdf216_1_45"/>
            <p:cNvSpPr/>
            <p:nvPr/>
          </p:nvSpPr>
          <p:spPr>
            <a:xfrm>
              <a:off x="7382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4" name="Google Shape;304;g2a6cabdf216_1_45"/>
            <p:cNvSpPr/>
            <p:nvPr/>
          </p:nvSpPr>
          <p:spPr>
            <a:xfrm>
              <a:off x="7535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5" name="Google Shape;305;g2a6cabdf216_1_45"/>
            <p:cNvSpPr/>
            <p:nvPr/>
          </p:nvSpPr>
          <p:spPr>
            <a:xfrm>
              <a:off x="7687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6" name="Google Shape;306;g2a6cabdf216_1_45"/>
            <p:cNvSpPr/>
            <p:nvPr/>
          </p:nvSpPr>
          <p:spPr>
            <a:xfrm>
              <a:off x="7839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7" name="Google Shape;307;g2a6cabdf216_1_45"/>
            <p:cNvSpPr/>
            <p:nvPr/>
          </p:nvSpPr>
          <p:spPr>
            <a:xfrm>
              <a:off x="7992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8" name="Google Shape;308;g2a6cabdf216_1_45"/>
            <p:cNvSpPr/>
            <p:nvPr/>
          </p:nvSpPr>
          <p:spPr>
            <a:xfrm>
              <a:off x="8144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09" name="Google Shape;309;g2a6cabdf216_1_45"/>
            <p:cNvSpPr/>
            <p:nvPr/>
          </p:nvSpPr>
          <p:spPr>
            <a:xfrm>
              <a:off x="8297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10" name="Google Shape;310;g2a6cabdf216_1_45"/>
            <p:cNvSpPr/>
            <p:nvPr/>
          </p:nvSpPr>
          <p:spPr>
            <a:xfrm>
              <a:off x="8449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11" name="Google Shape;311;g2a6cabdf216_1_45"/>
            <p:cNvSpPr/>
            <p:nvPr/>
          </p:nvSpPr>
          <p:spPr>
            <a:xfrm>
              <a:off x="8601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312" name="Google Shape;312;g2a6cabdf216_1_45"/>
          <p:cNvSpPr/>
          <p:nvPr/>
        </p:nvSpPr>
        <p:spPr>
          <a:xfrm>
            <a:off x="5741200" y="0"/>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3"/>
        <p:cNvGrpSpPr/>
        <p:nvPr/>
      </p:nvGrpSpPr>
      <p:grpSpPr>
        <a:xfrm>
          <a:off x="0" y="0"/>
          <a:ext cx="0" cy="0"/>
          <a:chOff x="0" y="0"/>
          <a:chExt cx="0" cy="0"/>
        </a:xfrm>
      </p:grpSpPr>
      <p:sp>
        <p:nvSpPr>
          <p:cNvPr id="314" name="Google Shape;314;g2a6cabdf216_1_88"/>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a:endParaRPr/>
          </a:p>
        </p:txBody>
      </p:sp>
      <p:sp>
        <p:nvSpPr>
          <p:cNvPr id="315" name="Google Shape;315;g2a6cabdf216_1_88"/>
          <p:cNvSpPr txBox="1">
            <a:spLocks noGrp="1"/>
          </p:cNvSpPr>
          <p:nvPr>
            <p:ph type="body" idx="1"/>
          </p:nvPr>
        </p:nvSpPr>
        <p:spPr>
          <a:xfrm>
            <a:off x="955867" y="1402465"/>
            <a:ext cx="10272000" cy="4876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Font typeface="Mulish SemiBold"/>
              <a:buAutoNum type="arabicPeriod"/>
              <a:defRPr/>
            </a:lvl1pPr>
            <a:lvl2pPr marL="914400" lvl="1" indent="-330200" algn="l">
              <a:lnSpc>
                <a:spcPct val="100000"/>
              </a:lnSpc>
              <a:spcBef>
                <a:spcPts val="0"/>
              </a:spcBef>
              <a:spcAft>
                <a:spcPts val="0"/>
              </a:spcAft>
              <a:buSzPts val="1600"/>
              <a:buFont typeface="Roboto Condensed Light"/>
              <a:buAutoNum type="alphaLcPeriod"/>
              <a:defRPr sz="2133"/>
            </a:lvl2pPr>
            <a:lvl3pPr marL="1371600" lvl="2" indent="-330200" algn="l">
              <a:lnSpc>
                <a:spcPct val="100000"/>
              </a:lnSpc>
              <a:spcBef>
                <a:spcPts val="0"/>
              </a:spcBef>
              <a:spcAft>
                <a:spcPts val="0"/>
              </a:spcAft>
              <a:buSzPts val="1600"/>
              <a:buFont typeface="Roboto Condensed Light"/>
              <a:buAutoNum type="romanLcPeriod"/>
              <a:defRPr sz="2133"/>
            </a:lvl3pPr>
            <a:lvl4pPr marL="1828800" lvl="3" indent="-330200" algn="l">
              <a:lnSpc>
                <a:spcPct val="100000"/>
              </a:lnSpc>
              <a:spcBef>
                <a:spcPts val="0"/>
              </a:spcBef>
              <a:spcAft>
                <a:spcPts val="0"/>
              </a:spcAft>
              <a:buSzPts val="1600"/>
              <a:buFont typeface="Roboto Condensed Light"/>
              <a:buAutoNum type="arabicPeriod"/>
              <a:defRPr sz="2133"/>
            </a:lvl4pPr>
            <a:lvl5pPr marL="2286000" lvl="4" indent="-330200" algn="l">
              <a:lnSpc>
                <a:spcPct val="100000"/>
              </a:lnSpc>
              <a:spcBef>
                <a:spcPts val="0"/>
              </a:spcBef>
              <a:spcAft>
                <a:spcPts val="0"/>
              </a:spcAft>
              <a:buSzPts val="1600"/>
              <a:buFont typeface="Roboto Condensed Light"/>
              <a:buAutoNum type="alphaLcPeriod"/>
              <a:defRPr sz="2133"/>
            </a:lvl5pPr>
            <a:lvl6pPr marL="2743200" lvl="5" indent="-330200" algn="l">
              <a:lnSpc>
                <a:spcPct val="100000"/>
              </a:lnSpc>
              <a:spcBef>
                <a:spcPts val="0"/>
              </a:spcBef>
              <a:spcAft>
                <a:spcPts val="0"/>
              </a:spcAft>
              <a:buSzPts val="1600"/>
              <a:buFont typeface="Roboto Condensed Light"/>
              <a:buAutoNum type="romanLcPeriod"/>
              <a:defRPr sz="2133"/>
            </a:lvl6pPr>
            <a:lvl7pPr marL="3200400" lvl="6" indent="-330200" algn="l">
              <a:lnSpc>
                <a:spcPct val="100000"/>
              </a:lnSpc>
              <a:spcBef>
                <a:spcPts val="0"/>
              </a:spcBef>
              <a:spcAft>
                <a:spcPts val="0"/>
              </a:spcAft>
              <a:buSzPts val="1600"/>
              <a:buFont typeface="Roboto Condensed Light"/>
              <a:buAutoNum type="arabicPeriod"/>
              <a:defRPr sz="2133"/>
            </a:lvl7pPr>
            <a:lvl8pPr marL="3657600" lvl="7" indent="-330200" algn="l">
              <a:lnSpc>
                <a:spcPct val="100000"/>
              </a:lnSpc>
              <a:spcBef>
                <a:spcPts val="0"/>
              </a:spcBef>
              <a:spcAft>
                <a:spcPts val="0"/>
              </a:spcAft>
              <a:buSzPts val="1600"/>
              <a:buFont typeface="Roboto Condensed Light"/>
              <a:buAutoNum type="alphaLcPeriod"/>
              <a:defRPr sz="2133"/>
            </a:lvl8pPr>
            <a:lvl9pPr marL="4114800" lvl="8" indent="-330200" algn="l">
              <a:lnSpc>
                <a:spcPct val="100000"/>
              </a:lnSpc>
              <a:spcBef>
                <a:spcPts val="0"/>
              </a:spcBef>
              <a:spcAft>
                <a:spcPts val="0"/>
              </a:spcAft>
              <a:buSzPts val="1600"/>
              <a:buFont typeface="Roboto Condensed Light"/>
              <a:buAutoNum type="romanLcPeriod"/>
              <a:defRPr sz="2133"/>
            </a:lvl9pPr>
          </a:lstStyle>
          <a:p>
            <a:endParaRPr/>
          </a:p>
        </p:txBody>
      </p:sp>
      <p:grpSp>
        <p:nvGrpSpPr>
          <p:cNvPr id="316" name="Google Shape;316;g2a6cabdf216_1_88"/>
          <p:cNvGrpSpPr/>
          <p:nvPr/>
        </p:nvGrpSpPr>
        <p:grpSpPr>
          <a:xfrm>
            <a:off x="11388423" y="2353547"/>
            <a:ext cx="696800" cy="4518396"/>
            <a:chOff x="8493497" y="3509400"/>
            <a:chExt cx="522600" cy="1634100"/>
          </a:xfrm>
        </p:grpSpPr>
        <p:sp>
          <p:nvSpPr>
            <p:cNvPr id="317" name="Google Shape;317;g2a6cabdf216_1_88"/>
            <p:cNvSpPr/>
            <p:nvPr/>
          </p:nvSpPr>
          <p:spPr>
            <a:xfrm>
              <a:off x="84934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18" name="Google Shape;318;g2a6cabdf216_1_88"/>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19" name="Google Shape;319;g2a6cabdf216_1_88"/>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20" name="Google Shape;320;g2a6cabdf216_1_88"/>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321" name="Google Shape;321;g2a6cabdf216_1_88"/>
          <p:cNvSpPr/>
          <p:nvPr/>
        </p:nvSpPr>
        <p:spPr>
          <a:xfrm>
            <a:off x="11504557" y="-6979"/>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322" name="Google Shape;322;g2a6cabdf216_1_88"/>
          <p:cNvGrpSpPr/>
          <p:nvPr/>
        </p:nvGrpSpPr>
        <p:grpSpPr>
          <a:xfrm>
            <a:off x="108300" y="-6986"/>
            <a:ext cx="696800" cy="4518396"/>
            <a:chOff x="14371" y="3509400"/>
            <a:chExt cx="522600" cy="1634100"/>
          </a:xfrm>
        </p:grpSpPr>
        <p:sp>
          <p:nvSpPr>
            <p:cNvPr id="323" name="Google Shape;323;g2a6cabdf216_1_88"/>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24" name="Google Shape;324;g2a6cabdf216_1_88"/>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25" name="Google Shape;325;g2a6cabdf216_1_88"/>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26" name="Google Shape;326;g2a6cabdf216_1_88"/>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327" name="Google Shape;327;g2a6cabdf216_1_88"/>
          <p:cNvSpPr/>
          <p:nvPr/>
        </p:nvSpPr>
        <p:spPr>
          <a:xfrm>
            <a:off x="-13965" y="6721188"/>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28"/>
        <p:cNvGrpSpPr/>
        <p:nvPr/>
      </p:nvGrpSpPr>
      <p:grpSpPr>
        <a:xfrm>
          <a:off x="0" y="0"/>
          <a:ext cx="0" cy="0"/>
          <a:chOff x="0" y="0"/>
          <a:chExt cx="0" cy="0"/>
        </a:xfrm>
      </p:grpSpPr>
      <p:sp>
        <p:nvSpPr>
          <p:cNvPr id="329" name="Google Shape;329;g2a6cabdf216_1_103"/>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30" name="Google Shape;330;g2a6cabdf216_1_103"/>
          <p:cNvSpPr txBox="1">
            <a:spLocks noGrp="1"/>
          </p:cNvSpPr>
          <p:nvPr>
            <p:ph type="subTitle" idx="1"/>
          </p:nvPr>
        </p:nvSpPr>
        <p:spPr>
          <a:xfrm>
            <a:off x="3508036" y="1667680"/>
            <a:ext cx="6373600" cy="97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331" name="Google Shape;331;g2a6cabdf216_1_103"/>
          <p:cNvSpPr txBox="1">
            <a:spLocks noGrp="1"/>
          </p:cNvSpPr>
          <p:nvPr>
            <p:ph type="subTitle" idx="2"/>
          </p:nvPr>
        </p:nvSpPr>
        <p:spPr>
          <a:xfrm>
            <a:off x="3508036" y="3240280"/>
            <a:ext cx="6373600" cy="97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332" name="Google Shape;332;g2a6cabdf216_1_103"/>
          <p:cNvSpPr txBox="1">
            <a:spLocks noGrp="1"/>
          </p:cNvSpPr>
          <p:nvPr>
            <p:ph type="subTitle" idx="3"/>
          </p:nvPr>
        </p:nvSpPr>
        <p:spPr>
          <a:xfrm>
            <a:off x="3525992" y="4812880"/>
            <a:ext cx="6373600" cy="97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333" name="Google Shape;333;g2a6cabdf216_1_103"/>
          <p:cNvSpPr txBox="1">
            <a:spLocks noGrp="1"/>
          </p:cNvSpPr>
          <p:nvPr>
            <p:ph type="title" idx="4"/>
          </p:nvPr>
        </p:nvSpPr>
        <p:spPr>
          <a:xfrm>
            <a:off x="3507644" y="1368396"/>
            <a:ext cx="6374000" cy="48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667" b="0">
                <a:solidFill>
                  <a:schemeClr val="dk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34" name="Google Shape;334;g2a6cabdf216_1_103"/>
          <p:cNvSpPr txBox="1">
            <a:spLocks noGrp="1"/>
          </p:cNvSpPr>
          <p:nvPr>
            <p:ph type="title" idx="5"/>
          </p:nvPr>
        </p:nvSpPr>
        <p:spPr>
          <a:xfrm>
            <a:off x="3507640" y="2934312"/>
            <a:ext cx="6374000" cy="48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667" b="0">
                <a:solidFill>
                  <a:schemeClr val="dk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35" name="Google Shape;335;g2a6cabdf216_1_103"/>
          <p:cNvSpPr txBox="1">
            <a:spLocks noGrp="1"/>
          </p:cNvSpPr>
          <p:nvPr>
            <p:ph type="title" idx="6"/>
          </p:nvPr>
        </p:nvSpPr>
        <p:spPr>
          <a:xfrm>
            <a:off x="3525593" y="4513596"/>
            <a:ext cx="6374000" cy="48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667" b="0">
                <a:solidFill>
                  <a:schemeClr val="dk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336" name="Google Shape;336;g2a6cabdf216_1_103"/>
          <p:cNvGrpSpPr/>
          <p:nvPr/>
        </p:nvGrpSpPr>
        <p:grpSpPr>
          <a:xfrm rot="-5400000" flipH="1">
            <a:off x="2006797" y="4264219"/>
            <a:ext cx="493600" cy="4518396"/>
            <a:chOff x="8645897" y="3509400"/>
            <a:chExt cx="370200" cy="1634100"/>
          </a:xfrm>
        </p:grpSpPr>
        <p:sp>
          <p:nvSpPr>
            <p:cNvPr id="337" name="Google Shape;337;g2a6cabdf216_1_103"/>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38" name="Google Shape;338;g2a6cabdf216_1_103"/>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39" name="Google Shape;339;g2a6cabdf216_1_103"/>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340" name="Google Shape;340;g2a6cabdf216_1_103"/>
          <p:cNvSpPr/>
          <p:nvPr/>
        </p:nvSpPr>
        <p:spPr>
          <a:xfrm flipH="1">
            <a:off x="-27771" y="-2078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341" name="Google Shape;341;g2a6cabdf216_1_103"/>
          <p:cNvGrpSpPr/>
          <p:nvPr/>
        </p:nvGrpSpPr>
        <p:grpSpPr>
          <a:xfrm flipH="1">
            <a:off x="11381287" y="-6986"/>
            <a:ext cx="696800" cy="4518396"/>
            <a:chOff x="14371" y="3509400"/>
            <a:chExt cx="522600" cy="1634100"/>
          </a:xfrm>
        </p:grpSpPr>
        <p:sp>
          <p:nvSpPr>
            <p:cNvPr id="342" name="Google Shape;342;g2a6cabdf216_1_103"/>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43" name="Google Shape;343;g2a6cabdf216_1_103"/>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44" name="Google Shape;344;g2a6cabdf216_1_103"/>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45" name="Google Shape;345;g2a6cabdf216_1_103"/>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346" name="Google Shape;346;g2a6cabdf216_1_103"/>
          <p:cNvSpPr/>
          <p:nvPr/>
        </p:nvSpPr>
        <p:spPr>
          <a:xfrm flipH="1">
            <a:off x="11504557" y="673499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1492600" y="2270000"/>
            <a:ext cx="9206800" cy="109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8666"/>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1" name="Google Shape;41;p14"/>
          <p:cNvSpPr txBox="1">
            <a:spLocks noGrp="1"/>
          </p:cNvSpPr>
          <p:nvPr>
            <p:ph type="subTitle" idx="1"/>
          </p:nvPr>
        </p:nvSpPr>
        <p:spPr>
          <a:xfrm>
            <a:off x="1492600" y="3368797"/>
            <a:ext cx="9206800" cy="121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133"/>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grpSp>
        <p:nvGrpSpPr>
          <p:cNvPr id="42" name="Google Shape;42;p14"/>
          <p:cNvGrpSpPr/>
          <p:nvPr/>
        </p:nvGrpSpPr>
        <p:grpSpPr>
          <a:xfrm>
            <a:off x="11388423" y="2353547"/>
            <a:ext cx="696800" cy="4518396"/>
            <a:chOff x="8493497" y="3509400"/>
            <a:chExt cx="522600" cy="1634100"/>
          </a:xfrm>
        </p:grpSpPr>
        <p:sp>
          <p:nvSpPr>
            <p:cNvPr id="43" name="Google Shape;43;p14"/>
            <p:cNvSpPr/>
            <p:nvPr/>
          </p:nvSpPr>
          <p:spPr>
            <a:xfrm>
              <a:off x="84934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4" name="Google Shape;44;p14"/>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5" name="Google Shape;45;p14"/>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6" name="Google Shape;46;p14"/>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47" name="Google Shape;47;p14"/>
          <p:cNvSpPr/>
          <p:nvPr/>
        </p:nvSpPr>
        <p:spPr>
          <a:xfrm>
            <a:off x="11504557" y="-6979"/>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48" name="Google Shape;48;p14"/>
          <p:cNvGrpSpPr/>
          <p:nvPr/>
        </p:nvGrpSpPr>
        <p:grpSpPr>
          <a:xfrm>
            <a:off x="108300" y="-6986"/>
            <a:ext cx="696800" cy="4518396"/>
            <a:chOff x="14371" y="3509400"/>
            <a:chExt cx="522600" cy="1634100"/>
          </a:xfrm>
        </p:grpSpPr>
        <p:sp>
          <p:nvSpPr>
            <p:cNvPr id="49" name="Google Shape;49;p14"/>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50" name="Google Shape;50;p14"/>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51" name="Google Shape;51;p14"/>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52" name="Google Shape;52;p14"/>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53" name="Google Shape;53;p14"/>
          <p:cNvSpPr/>
          <p:nvPr/>
        </p:nvSpPr>
        <p:spPr>
          <a:xfrm>
            <a:off x="-13965" y="6721188"/>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47"/>
        <p:cNvGrpSpPr/>
        <p:nvPr/>
      </p:nvGrpSpPr>
      <p:grpSpPr>
        <a:xfrm>
          <a:off x="0" y="0"/>
          <a:ext cx="0" cy="0"/>
          <a:chOff x="0" y="0"/>
          <a:chExt cx="0" cy="0"/>
        </a:xfrm>
      </p:grpSpPr>
      <p:sp>
        <p:nvSpPr>
          <p:cNvPr id="348" name="Google Shape;348;g2a6cabdf216_1_122"/>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349" name="Google Shape;349;g2a6cabdf216_1_122"/>
          <p:cNvGrpSpPr/>
          <p:nvPr/>
        </p:nvGrpSpPr>
        <p:grpSpPr>
          <a:xfrm flipH="1">
            <a:off x="114968" y="2353547"/>
            <a:ext cx="696800" cy="4518396"/>
            <a:chOff x="8493497" y="3509400"/>
            <a:chExt cx="522600" cy="1634100"/>
          </a:xfrm>
        </p:grpSpPr>
        <p:sp>
          <p:nvSpPr>
            <p:cNvPr id="350" name="Google Shape;350;g2a6cabdf216_1_122"/>
            <p:cNvSpPr/>
            <p:nvPr/>
          </p:nvSpPr>
          <p:spPr>
            <a:xfrm>
              <a:off x="84934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51" name="Google Shape;351;g2a6cabdf216_1_122"/>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52" name="Google Shape;352;g2a6cabdf216_1_122"/>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53" name="Google Shape;353;g2a6cabdf216_1_122"/>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354" name="Google Shape;354;g2a6cabdf216_1_122"/>
          <p:cNvSpPr/>
          <p:nvPr/>
        </p:nvSpPr>
        <p:spPr>
          <a:xfrm flipH="1">
            <a:off x="-13965" y="-6979"/>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355" name="Google Shape;355;g2a6cabdf216_1_122"/>
          <p:cNvGrpSpPr/>
          <p:nvPr/>
        </p:nvGrpSpPr>
        <p:grpSpPr>
          <a:xfrm flipH="1">
            <a:off x="11395091" y="-6986"/>
            <a:ext cx="696800" cy="4518396"/>
            <a:chOff x="14371" y="3509400"/>
            <a:chExt cx="522600" cy="1634100"/>
          </a:xfrm>
        </p:grpSpPr>
        <p:sp>
          <p:nvSpPr>
            <p:cNvPr id="356" name="Google Shape;356;g2a6cabdf216_1_122"/>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57" name="Google Shape;357;g2a6cabdf216_1_122"/>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58" name="Google Shape;358;g2a6cabdf216_1_122"/>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59" name="Google Shape;359;g2a6cabdf216_1_122"/>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360" name="Google Shape;360;g2a6cabdf216_1_122"/>
          <p:cNvSpPr/>
          <p:nvPr/>
        </p:nvSpPr>
        <p:spPr>
          <a:xfrm flipH="1">
            <a:off x="11504557" y="6721188"/>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1"/>
        <p:cNvGrpSpPr/>
        <p:nvPr/>
      </p:nvGrpSpPr>
      <p:grpSpPr>
        <a:xfrm>
          <a:off x="0" y="0"/>
          <a:ext cx="0" cy="0"/>
          <a:chOff x="0" y="0"/>
          <a:chExt cx="0" cy="0"/>
        </a:xfrm>
      </p:grpSpPr>
      <p:sp>
        <p:nvSpPr>
          <p:cNvPr id="362" name="Google Shape;362;g2a6cabdf216_1_136"/>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a:endParaRPr/>
          </a:p>
        </p:txBody>
      </p:sp>
      <p:grpSp>
        <p:nvGrpSpPr>
          <p:cNvPr id="363" name="Google Shape;363;g2a6cabdf216_1_136"/>
          <p:cNvGrpSpPr/>
          <p:nvPr/>
        </p:nvGrpSpPr>
        <p:grpSpPr>
          <a:xfrm rot="10800000" flipH="1">
            <a:off x="11393600" y="-1996"/>
            <a:ext cx="696800" cy="6857991"/>
            <a:chOff x="14371" y="3509400"/>
            <a:chExt cx="522600" cy="1634100"/>
          </a:xfrm>
        </p:grpSpPr>
        <p:sp>
          <p:nvSpPr>
            <p:cNvPr id="364" name="Google Shape;364;g2a6cabdf216_1_136"/>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65" name="Google Shape;365;g2a6cabdf216_1_136"/>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66" name="Google Shape;366;g2a6cabdf216_1_136"/>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67" name="Google Shape;367;g2a6cabdf216_1_136"/>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368" name="Google Shape;368;g2a6cabdf216_1_136"/>
          <p:cNvSpPr/>
          <p:nvPr/>
        </p:nvSpPr>
        <p:spPr>
          <a:xfrm rot="5400000" flipH="1">
            <a:off x="-286409" y="28639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369" name="Google Shape;369;g2a6cabdf216_1_136"/>
          <p:cNvGrpSpPr/>
          <p:nvPr/>
        </p:nvGrpSpPr>
        <p:grpSpPr>
          <a:xfrm rot="5400000">
            <a:off x="2012388" y="4264219"/>
            <a:ext cx="493600" cy="4518396"/>
            <a:chOff x="8645897" y="3509400"/>
            <a:chExt cx="370200" cy="1634100"/>
          </a:xfrm>
        </p:grpSpPr>
        <p:sp>
          <p:nvSpPr>
            <p:cNvPr id="370" name="Google Shape;370;g2a6cabdf216_1_136"/>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71" name="Google Shape;371;g2a6cabdf216_1_136"/>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72" name="Google Shape;372;g2a6cabdf216_1_136"/>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73"/>
        <p:cNvGrpSpPr/>
        <p:nvPr/>
      </p:nvGrpSpPr>
      <p:grpSpPr>
        <a:xfrm>
          <a:off x="0" y="0"/>
          <a:ext cx="0" cy="0"/>
          <a:chOff x="0" y="0"/>
          <a:chExt cx="0" cy="0"/>
        </a:xfrm>
      </p:grpSpPr>
      <p:sp>
        <p:nvSpPr>
          <p:cNvPr id="374" name="Google Shape;374;g2a6cabdf216_1_148"/>
          <p:cNvSpPr>
            <a:spLocks noGrp="1"/>
          </p:cNvSpPr>
          <p:nvPr>
            <p:ph type="pic" idx="2"/>
          </p:nvPr>
        </p:nvSpPr>
        <p:spPr>
          <a:xfrm>
            <a:off x="0" y="0"/>
            <a:ext cx="12192000" cy="6858000"/>
          </a:xfrm>
          <a:prstGeom prst="rect">
            <a:avLst/>
          </a:prstGeom>
          <a:noFill/>
          <a:ln>
            <a:noFill/>
          </a:ln>
        </p:spPr>
      </p:sp>
      <p:sp>
        <p:nvSpPr>
          <p:cNvPr id="375" name="Google Shape;375;g2a6cabdf216_1_148"/>
          <p:cNvSpPr txBox="1">
            <a:spLocks noGrp="1"/>
          </p:cNvSpPr>
          <p:nvPr>
            <p:ph type="title"/>
          </p:nvPr>
        </p:nvSpPr>
        <p:spPr>
          <a:xfrm>
            <a:off x="6886300" y="719333"/>
            <a:ext cx="4354800" cy="2173200"/>
          </a:xfrm>
          <a:prstGeom prst="rect">
            <a:avLst/>
          </a:prstGeom>
          <a:solidFill>
            <a:schemeClr val="lt1"/>
          </a:solid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6"/>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77"/>
        <p:cNvGrpSpPr/>
        <p:nvPr/>
      </p:nvGrpSpPr>
      <p:grpSpPr>
        <a:xfrm>
          <a:off x="0" y="0"/>
          <a:ext cx="0" cy="0"/>
          <a:chOff x="0" y="0"/>
          <a:chExt cx="0" cy="0"/>
        </a:xfrm>
      </p:grpSpPr>
      <p:sp>
        <p:nvSpPr>
          <p:cNvPr id="378" name="Google Shape;378;g2a6cabdf216_1_152"/>
          <p:cNvSpPr txBox="1">
            <a:spLocks noGrp="1"/>
          </p:cNvSpPr>
          <p:nvPr>
            <p:ph type="title"/>
          </p:nvPr>
        </p:nvSpPr>
        <p:spPr>
          <a:xfrm>
            <a:off x="2770780" y="1771433"/>
            <a:ext cx="31208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None/>
              <a:defRPr sz="2667" b="0">
                <a:solidFill>
                  <a:schemeClr val="dk2"/>
                </a:solidFill>
              </a:defRPr>
            </a:lvl1pPr>
            <a:lvl2pPr lvl="1" algn="ctr">
              <a:lnSpc>
                <a:spcPct val="100000"/>
              </a:lnSpc>
              <a:spcBef>
                <a:spcPts val="0"/>
              </a:spcBef>
              <a:spcAft>
                <a:spcPts val="0"/>
              </a:spcAft>
              <a:buClr>
                <a:schemeClr val="dk2"/>
              </a:buClr>
              <a:buSzPts val="2500"/>
              <a:buNone/>
              <a:defRPr sz="3333">
                <a:solidFill>
                  <a:schemeClr val="dk2"/>
                </a:solidFill>
              </a:defRPr>
            </a:lvl2pPr>
            <a:lvl3pPr lvl="2" algn="ctr">
              <a:lnSpc>
                <a:spcPct val="100000"/>
              </a:lnSpc>
              <a:spcBef>
                <a:spcPts val="0"/>
              </a:spcBef>
              <a:spcAft>
                <a:spcPts val="0"/>
              </a:spcAft>
              <a:buClr>
                <a:schemeClr val="dk2"/>
              </a:buClr>
              <a:buSzPts val="2500"/>
              <a:buNone/>
              <a:defRPr sz="3333">
                <a:solidFill>
                  <a:schemeClr val="dk2"/>
                </a:solidFill>
              </a:defRPr>
            </a:lvl3pPr>
            <a:lvl4pPr lvl="3" algn="ctr">
              <a:lnSpc>
                <a:spcPct val="100000"/>
              </a:lnSpc>
              <a:spcBef>
                <a:spcPts val="0"/>
              </a:spcBef>
              <a:spcAft>
                <a:spcPts val="0"/>
              </a:spcAft>
              <a:buClr>
                <a:schemeClr val="dk2"/>
              </a:buClr>
              <a:buSzPts val="2500"/>
              <a:buNone/>
              <a:defRPr sz="3333">
                <a:solidFill>
                  <a:schemeClr val="dk2"/>
                </a:solidFill>
              </a:defRPr>
            </a:lvl4pPr>
            <a:lvl5pPr lvl="4" algn="ctr">
              <a:lnSpc>
                <a:spcPct val="100000"/>
              </a:lnSpc>
              <a:spcBef>
                <a:spcPts val="0"/>
              </a:spcBef>
              <a:spcAft>
                <a:spcPts val="0"/>
              </a:spcAft>
              <a:buClr>
                <a:schemeClr val="dk2"/>
              </a:buClr>
              <a:buSzPts val="2500"/>
              <a:buNone/>
              <a:defRPr sz="3333">
                <a:solidFill>
                  <a:schemeClr val="dk2"/>
                </a:solidFill>
              </a:defRPr>
            </a:lvl5pPr>
            <a:lvl6pPr lvl="5" algn="ctr">
              <a:lnSpc>
                <a:spcPct val="100000"/>
              </a:lnSpc>
              <a:spcBef>
                <a:spcPts val="0"/>
              </a:spcBef>
              <a:spcAft>
                <a:spcPts val="0"/>
              </a:spcAft>
              <a:buClr>
                <a:schemeClr val="dk2"/>
              </a:buClr>
              <a:buSzPts val="2500"/>
              <a:buNone/>
              <a:defRPr sz="3333">
                <a:solidFill>
                  <a:schemeClr val="dk2"/>
                </a:solidFill>
              </a:defRPr>
            </a:lvl6pPr>
            <a:lvl7pPr lvl="6" algn="ctr">
              <a:lnSpc>
                <a:spcPct val="100000"/>
              </a:lnSpc>
              <a:spcBef>
                <a:spcPts val="0"/>
              </a:spcBef>
              <a:spcAft>
                <a:spcPts val="0"/>
              </a:spcAft>
              <a:buClr>
                <a:schemeClr val="dk2"/>
              </a:buClr>
              <a:buSzPts val="2500"/>
              <a:buNone/>
              <a:defRPr sz="3333">
                <a:solidFill>
                  <a:schemeClr val="dk2"/>
                </a:solidFill>
              </a:defRPr>
            </a:lvl7pPr>
            <a:lvl8pPr lvl="7" algn="ctr">
              <a:lnSpc>
                <a:spcPct val="100000"/>
              </a:lnSpc>
              <a:spcBef>
                <a:spcPts val="0"/>
              </a:spcBef>
              <a:spcAft>
                <a:spcPts val="0"/>
              </a:spcAft>
              <a:buClr>
                <a:schemeClr val="dk2"/>
              </a:buClr>
              <a:buSzPts val="2500"/>
              <a:buNone/>
              <a:defRPr sz="3333">
                <a:solidFill>
                  <a:schemeClr val="dk2"/>
                </a:solidFill>
              </a:defRPr>
            </a:lvl8pPr>
            <a:lvl9pPr lvl="8" algn="ctr">
              <a:lnSpc>
                <a:spcPct val="100000"/>
              </a:lnSpc>
              <a:spcBef>
                <a:spcPts val="0"/>
              </a:spcBef>
              <a:spcAft>
                <a:spcPts val="0"/>
              </a:spcAft>
              <a:buClr>
                <a:schemeClr val="dk2"/>
              </a:buClr>
              <a:buSzPts val="2500"/>
              <a:buNone/>
              <a:defRPr sz="3333">
                <a:solidFill>
                  <a:schemeClr val="dk2"/>
                </a:solidFill>
              </a:defRPr>
            </a:lvl9pPr>
          </a:lstStyle>
          <a:p>
            <a:endParaRPr/>
          </a:p>
        </p:txBody>
      </p:sp>
      <p:sp>
        <p:nvSpPr>
          <p:cNvPr id="379" name="Google Shape;379;g2a6cabdf216_1_152"/>
          <p:cNvSpPr txBox="1">
            <a:spLocks noGrp="1"/>
          </p:cNvSpPr>
          <p:nvPr>
            <p:ph type="title" idx="2"/>
          </p:nvPr>
        </p:nvSpPr>
        <p:spPr>
          <a:xfrm flipH="1">
            <a:off x="7505391" y="1771433"/>
            <a:ext cx="31212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667" b="0">
                <a:solidFill>
                  <a:srgbClr val="C55200"/>
                </a:solidFill>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380" name="Google Shape;380;g2a6cabdf216_1_152"/>
          <p:cNvSpPr txBox="1">
            <a:spLocks noGrp="1"/>
          </p:cNvSpPr>
          <p:nvPr>
            <p:ph type="title" idx="3"/>
          </p:nvPr>
        </p:nvSpPr>
        <p:spPr>
          <a:xfrm>
            <a:off x="1565400" y="1771433"/>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381" name="Google Shape;381;g2a6cabdf216_1_152"/>
          <p:cNvSpPr txBox="1">
            <a:spLocks noGrp="1"/>
          </p:cNvSpPr>
          <p:nvPr>
            <p:ph type="title" idx="4"/>
          </p:nvPr>
        </p:nvSpPr>
        <p:spPr>
          <a:xfrm flipH="1">
            <a:off x="6293228" y="1771433"/>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382" name="Google Shape;382;g2a6cabdf216_1_152"/>
          <p:cNvSpPr txBox="1">
            <a:spLocks noGrp="1"/>
          </p:cNvSpPr>
          <p:nvPr>
            <p:ph type="title" idx="5"/>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83" name="Google Shape;383;g2a6cabdf216_1_152"/>
          <p:cNvSpPr txBox="1">
            <a:spLocks noGrp="1"/>
          </p:cNvSpPr>
          <p:nvPr>
            <p:ph type="title" idx="6"/>
          </p:nvPr>
        </p:nvSpPr>
        <p:spPr>
          <a:xfrm>
            <a:off x="2770780" y="3088224"/>
            <a:ext cx="31208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None/>
              <a:defRPr sz="2667" b="0">
                <a:solidFill>
                  <a:schemeClr val="dk2"/>
                </a:solidFill>
              </a:defRPr>
            </a:lvl1pPr>
            <a:lvl2pPr lvl="1" algn="ctr">
              <a:lnSpc>
                <a:spcPct val="100000"/>
              </a:lnSpc>
              <a:spcBef>
                <a:spcPts val="0"/>
              </a:spcBef>
              <a:spcAft>
                <a:spcPts val="0"/>
              </a:spcAft>
              <a:buClr>
                <a:schemeClr val="dk2"/>
              </a:buClr>
              <a:buSzPts val="2500"/>
              <a:buNone/>
              <a:defRPr sz="3333">
                <a:solidFill>
                  <a:schemeClr val="dk2"/>
                </a:solidFill>
              </a:defRPr>
            </a:lvl2pPr>
            <a:lvl3pPr lvl="2" algn="ctr">
              <a:lnSpc>
                <a:spcPct val="100000"/>
              </a:lnSpc>
              <a:spcBef>
                <a:spcPts val="0"/>
              </a:spcBef>
              <a:spcAft>
                <a:spcPts val="0"/>
              </a:spcAft>
              <a:buClr>
                <a:schemeClr val="dk2"/>
              </a:buClr>
              <a:buSzPts val="2500"/>
              <a:buNone/>
              <a:defRPr sz="3333">
                <a:solidFill>
                  <a:schemeClr val="dk2"/>
                </a:solidFill>
              </a:defRPr>
            </a:lvl3pPr>
            <a:lvl4pPr lvl="3" algn="ctr">
              <a:lnSpc>
                <a:spcPct val="100000"/>
              </a:lnSpc>
              <a:spcBef>
                <a:spcPts val="0"/>
              </a:spcBef>
              <a:spcAft>
                <a:spcPts val="0"/>
              </a:spcAft>
              <a:buClr>
                <a:schemeClr val="dk2"/>
              </a:buClr>
              <a:buSzPts val="2500"/>
              <a:buNone/>
              <a:defRPr sz="3333">
                <a:solidFill>
                  <a:schemeClr val="dk2"/>
                </a:solidFill>
              </a:defRPr>
            </a:lvl4pPr>
            <a:lvl5pPr lvl="4" algn="ctr">
              <a:lnSpc>
                <a:spcPct val="100000"/>
              </a:lnSpc>
              <a:spcBef>
                <a:spcPts val="0"/>
              </a:spcBef>
              <a:spcAft>
                <a:spcPts val="0"/>
              </a:spcAft>
              <a:buClr>
                <a:schemeClr val="dk2"/>
              </a:buClr>
              <a:buSzPts val="2500"/>
              <a:buNone/>
              <a:defRPr sz="3333">
                <a:solidFill>
                  <a:schemeClr val="dk2"/>
                </a:solidFill>
              </a:defRPr>
            </a:lvl5pPr>
            <a:lvl6pPr lvl="5" algn="ctr">
              <a:lnSpc>
                <a:spcPct val="100000"/>
              </a:lnSpc>
              <a:spcBef>
                <a:spcPts val="0"/>
              </a:spcBef>
              <a:spcAft>
                <a:spcPts val="0"/>
              </a:spcAft>
              <a:buClr>
                <a:schemeClr val="dk2"/>
              </a:buClr>
              <a:buSzPts val="2500"/>
              <a:buNone/>
              <a:defRPr sz="3333">
                <a:solidFill>
                  <a:schemeClr val="dk2"/>
                </a:solidFill>
              </a:defRPr>
            </a:lvl6pPr>
            <a:lvl7pPr lvl="6" algn="ctr">
              <a:lnSpc>
                <a:spcPct val="100000"/>
              </a:lnSpc>
              <a:spcBef>
                <a:spcPts val="0"/>
              </a:spcBef>
              <a:spcAft>
                <a:spcPts val="0"/>
              </a:spcAft>
              <a:buClr>
                <a:schemeClr val="dk2"/>
              </a:buClr>
              <a:buSzPts val="2500"/>
              <a:buNone/>
              <a:defRPr sz="3333">
                <a:solidFill>
                  <a:schemeClr val="dk2"/>
                </a:solidFill>
              </a:defRPr>
            </a:lvl7pPr>
            <a:lvl8pPr lvl="7" algn="ctr">
              <a:lnSpc>
                <a:spcPct val="100000"/>
              </a:lnSpc>
              <a:spcBef>
                <a:spcPts val="0"/>
              </a:spcBef>
              <a:spcAft>
                <a:spcPts val="0"/>
              </a:spcAft>
              <a:buClr>
                <a:schemeClr val="dk2"/>
              </a:buClr>
              <a:buSzPts val="2500"/>
              <a:buNone/>
              <a:defRPr sz="3333">
                <a:solidFill>
                  <a:schemeClr val="dk2"/>
                </a:solidFill>
              </a:defRPr>
            </a:lvl8pPr>
            <a:lvl9pPr lvl="8" algn="ctr">
              <a:lnSpc>
                <a:spcPct val="100000"/>
              </a:lnSpc>
              <a:spcBef>
                <a:spcPts val="0"/>
              </a:spcBef>
              <a:spcAft>
                <a:spcPts val="0"/>
              </a:spcAft>
              <a:buClr>
                <a:schemeClr val="dk2"/>
              </a:buClr>
              <a:buSzPts val="2500"/>
              <a:buNone/>
              <a:defRPr sz="3333">
                <a:solidFill>
                  <a:schemeClr val="dk2"/>
                </a:solidFill>
              </a:defRPr>
            </a:lvl9pPr>
          </a:lstStyle>
          <a:p>
            <a:endParaRPr/>
          </a:p>
        </p:txBody>
      </p:sp>
      <p:sp>
        <p:nvSpPr>
          <p:cNvPr id="384" name="Google Shape;384;g2a6cabdf216_1_152"/>
          <p:cNvSpPr txBox="1">
            <a:spLocks noGrp="1"/>
          </p:cNvSpPr>
          <p:nvPr>
            <p:ph type="title" idx="7"/>
          </p:nvPr>
        </p:nvSpPr>
        <p:spPr>
          <a:xfrm flipH="1">
            <a:off x="7505400" y="3088224"/>
            <a:ext cx="31212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667" b="0">
                <a:solidFill>
                  <a:srgbClr val="C55200"/>
                </a:solidFill>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385" name="Google Shape;385;g2a6cabdf216_1_152"/>
          <p:cNvSpPr txBox="1">
            <a:spLocks noGrp="1"/>
          </p:cNvSpPr>
          <p:nvPr>
            <p:ph type="title" idx="8"/>
          </p:nvPr>
        </p:nvSpPr>
        <p:spPr>
          <a:xfrm>
            <a:off x="1565400" y="3088224"/>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386" name="Google Shape;386;g2a6cabdf216_1_152"/>
          <p:cNvSpPr txBox="1">
            <a:spLocks noGrp="1"/>
          </p:cNvSpPr>
          <p:nvPr>
            <p:ph type="title" idx="9"/>
          </p:nvPr>
        </p:nvSpPr>
        <p:spPr>
          <a:xfrm flipH="1">
            <a:off x="6293239" y="3088224"/>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387" name="Google Shape;387;g2a6cabdf216_1_152"/>
          <p:cNvSpPr/>
          <p:nvPr/>
        </p:nvSpPr>
        <p:spPr>
          <a:xfrm>
            <a:off x="5741200" y="6735004"/>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88" name="Google Shape;388;g2a6cabdf216_1_152"/>
          <p:cNvSpPr txBox="1">
            <a:spLocks noGrp="1"/>
          </p:cNvSpPr>
          <p:nvPr>
            <p:ph type="title" idx="13"/>
          </p:nvPr>
        </p:nvSpPr>
        <p:spPr>
          <a:xfrm>
            <a:off x="2770780" y="4398976"/>
            <a:ext cx="31208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None/>
              <a:defRPr sz="2667" b="0">
                <a:solidFill>
                  <a:schemeClr val="dk2"/>
                </a:solidFill>
              </a:defRPr>
            </a:lvl1pPr>
            <a:lvl2pPr lvl="1" algn="ctr">
              <a:lnSpc>
                <a:spcPct val="100000"/>
              </a:lnSpc>
              <a:spcBef>
                <a:spcPts val="0"/>
              </a:spcBef>
              <a:spcAft>
                <a:spcPts val="0"/>
              </a:spcAft>
              <a:buClr>
                <a:schemeClr val="dk2"/>
              </a:buClr>
              <a:buSzPts val="2500"/>
              <a:buNone/>
              <a:defRPr sz="3333">
                <a:solidFill>
                  <a:schemeClr val="dk2"/>
                </a:solidFill>
              </a:defRPr>
            </a:lvl2pPr>
            <a:lvl3pPr lvl="2" algn="ctr">
              <a:lnSpc>
                <a:spcPct val="100000"/>
              </a:lnSpc>
              <a:spcBef>
                <a:spcPts val="0"/>
              </a:spcBef>
              <a:spcAft>
                <a:spcPts val="0"/>
              </a:spcAft>
              <a:buClr>
                <a:schemeClr val="dk2"/>
              </a:buClr>
              <a:buSzPts val="2500"/>
              <a:buNone/>
              <a:defRPr sz="3333">
                <a:solidFill>
                  <a:schemeClr val="dk2"/>
                </a:solidFill>
              </a:defRPr>
            </a:lvl3pPr>
            <a:lvl4pPr lvl="3" algn="ctr">
              <a:lnSpc>
                <a:spcPct val="100000"/>
              </a:lnSpc>
              <a:spcBef>
                <a:spcPts val="0"/>
              </a:spcBef>
              <a:spcAft>
                <a:spcPts val="0"/>
              </a:spcAft>
              <a:buClr>
                <a:schemeClr val="dk2"/>
              </a:buClr>
              <a:buSzPts val="2500"/>
              <a:buNone/>
              <a:defRPr sz="3333">
                <a:solidFill>
                  <a:schemeClr val="dk2"/>
                </a:solidFill>
              </a:defRPr>
            </a:lvl4pPr>
            <a:lvl5pPr lvl="4" algn="ctr">
              <a:lnSpc>
                <a:spcPct val="100000"/>
              </a:lnSpc>
              <a:spcBef>
                <a:spcPts val="0"/>
              </a:spcBef>
              <a:spcAft>
                <a:spcPts val="0"/>
              </a:spcAft>
              <a:buClr>
                <a:schemeClr val="dk2"/>
              </a:buClr>
              <a:buSzPts val="2500"/>
              <a:buNone/>
              <a:defRPr sz="3333">
                <a:solidFill>
                  <a:schemeClr val="dk2"/>
                </a:solidFill>
              </a:defRPr>
            </a:lvl5pPr>
            <a:lvl6pPr lvl="5" algn="ctr">
              <a:lnSpc>
                <a:spcPct val="100000"/>
              </a:lnSpc>
              <a:spcBef>
                <a:spcPts val="0"/>
              </a:spcBef>
              <a:spcAft>
                <a:spcPts val="0"/>
              </a:spcAft>
              <a:buClr>
                <a:schemeClr val="dk2"/>
              </a:buClr>
              <a:buSzPts val="2500"/>
              <a:buNone/>
              <a:defRPr sz="3333">
                <a:solidFill>
                  <a:schemeClr val="dk2"/>
                </a:solidFill>
              </a:defRPr>
            </a:lvl6pPr>
            <a:lvl7pPr lvl="6" algn="ctr">
              <a:lnSpc>
                <a:spcPct val="100000"/>
              </a:lnSpc>
              <a:spcBef>
                <a:spcPts val="0"/>
              </a:spcBef>
              <a:spcAft>
                <a:spcPts val="0"/>
              </a:spcAft>
              <a:buClr>
                <a:schemeClr val="dk2"/>
              </a:buClr>
              <a:buSzPts val="2500"/>
              <a:buNone/>
              <a:defRPr sz="3333">
                <a:solidFill>
                  <a:schemeClr val="dk2"/>
                </a:solidFill>
              </a:defRPr>
            </a:lvl7pPr>
            <a:lvl8pPr lvl="7" algn="ctr">
              <a:lnSpc>
                <a:spcPct val="100000"/>
              </a:lnSpc>
              <a:spcBef>
                <a:spcPts val="0"/>
              </a:spcBef>
              <a:spcAft>
                <a:spcPts val="0"/>
              </a:spcAft>
              <a:buClr>
                <a:schemeClr val="dk2"/>
              </a:buClr>
              <a:buSzPts val="2500"/>
              <a:buNone/>
              <a:defRPr sz="3333">
                <a:solidFill>
                  <a:schemeClr val="dk2"/>
                </a:solidFill>
              </a:defRPr>
            </a:lvl8pPr>
            <a:lvl9pPr lvl="8" algn="ctr">
              <a:lnSpc>
                <a:spcPct val="100000"/>
              </a:lnSpc>
              <a:spcBef>
                <a:spcPts val="0"/>
              </a:spcBef>
              <a:spcAft>
                <a:spcPts val="0"/>
              </a:spcAft>
              <a:buClr>
                <a:schemeClr val="dk2"/>
              </a:buClr>
              <a:buSzPts val="2500"/>
              <a:buNone/>
              <a:defRPr sz="3333">
                <a:solidFill>
                  <a:schemeClr val="dk2"/>
                </a:solidFill>
              </a:defRPr>
            </a:lvl9pPr>
          </a:lstStyle>
          <a:p>
            <a:endParaRPr/>
          </a:p>
        </p:txBody>
      </p:sp>
      <p:sp>
        <p:nvSpPr>
          <p:cNvPr id="389" name="Google Shape;389;g2a6cabdf216_1_152"/>
          <p:cNvSpPr txBox="1">
            <a:spLocks noGrp="1"/>
          </p:cNvSpPr>
          <p:nvPr>
            <p:ph type="title" idx="14"/>
          </p:nvPr>
        </p:nvSpPr>
        <p:spPr>
          <a:xfrm flipH="1">
            <a:off x="7505400" y="4398976"/>
            <a:ext cx="3121200" cy="101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2667" b="0">
                <a:solidFill>
                  <a:srgbClr val="C55200"/>
                </a:solidFill>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390" name="Google Shape;390;g2a6cabdf216_1_152"/>
          <p:cNvSpPr txBox="1">
            <a:spLocks noGrp="1"/>
          </p:cNvSpPr>
          <p:nvPr>
            <p:ph type="title" idx="15"/>
          </p:nvPr>
        </p:nvSpPr>
        <p:spPr>
          <a:xfrm>
            <a:off x="1565400" y="4398976"/>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391" name="Google Shape;391;g2a6cabdf216_1_152"/>
          <p:cNvSpPr txBox="1">
            <a:spLocks noGrp="1"/>
          </p:cNvSpPr>
          <p:nvPr>
            <p:ph type="title" idx="16"/>
          </p:nvPr>
        </p:nvSpPr>
        <p:spPr>
          <a:xfrm flipH="1">
            <a:off x="6293239" y="4398976"/>
            <a:ext cx="1012000" cy="10120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grpSp>
        <p:nvGrpSpPr>
          <p:cNvPr id="392" name="Google Shape;392;g2a6cabdf216_1_152"/>
          <p:cNvGrpSpPr/>
          <p:nvPr/>
        </p:nvGrpSpPr>
        <p:grpSpPr>
          <a:xfrm>
            <a:off x="11388433" y="-6982"/>
            <a:ext cx="696800" cy="6878908"/>
            <a:chOff x="8493497" y="3509400"/>
            <a:chExt cx="522600" cy="1634100"/>
          </a:xfrm>
        </p:grpSpPr>
        <p:sp>
          <p:nvSpPr>
            <p:cNvPr id="393" name="Google Shape;393;g2a6cabdf216_1_152"/>
            <p:cNvSpPr/>
            <p:nvPr/>
          </p:nvSpPr>
          <p:spPr>
            <a:xfrm>
              <a:off x="84934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94" name="Google Shape;394;g2a6cabdf216_1_152"/>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95" name="Google Shape;395;g2a6cabdf216_1_152"/>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96" name="Google Shape;396;g2a6cabdf216_1_152"/>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grpSp>
        <p:nvGrpSpPr>
          <p:cNvPr id="397" name="Google Shape;397;g2a6cabdf216_1_152"/>
          <p:cNvGrpSpPr/>
          <p:nvPr/>
        </p:nvGrpSpPr>
        <p:grpSpPr>
          <a:xfrm>
            <a:off x="108300" y="-7062"/>
            <a:ext cx="696800" cy="6878908"/>
            <a:chOff x="14371" y="3509400"/>
            <a:chExt cx="522600" cy="1634100"/>
          </a:xfrm>
        </p:grpSpPr>
        <p:sp>
          <p:nvSpPr>
            <p:cNvPr id="398" name="Google Shape;398;g2a6cabdf216_1_152"/>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399" name="Google Shape;399;g2a6cabdf216_1_152"/>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00" name="Google Shape;400;g2a6cabdf216_1_152"/>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01" name="Google Shape;401;g2a6cabdf216_1_152"/>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02"/>
        <p:cNvGrpSpPr/>
        <p:nvPr/>
      </p:nvGrpSpPr>
      <p:grpSpPr>
        <a:xfrm>
          <a:off x="0" y="0"/>
          <a:ext cx="0" cy="0"/>
          <a:chOff x="0" y="0"/>
          <a:chExt cx="0" cy="0"/>
        </a:xfrm>
      </p:grpSpPr>
      <p:sp>
        <p:nvSpPr>
          <p:cNvPr id="403" name="Google Shape;403;g2a6cabdf216_1_177"/>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404" name="Google Shape;404;g2a6cabdf216_1_177"/>
          <p:cNvGrpSpPr/>
          <p:nvPr/>
        </p:nvGrpSpPr>
        <p:grpSpPr>
          <a:xfrm rot="5400000">
            <a:off x="9685989" y="4264219"/>
            <a:ext cx="493600" cy="4518396"/>
            <a:chOff x="8645897" y="3509400"/>
            <a:chExt cx="370200" cy="1634100"/>
          </a:xfrm>
        </p:grpSpPr>
        <p:sp>
          <p:nvSpPr>
            <p:cNvPr id="405" name="Google Shape;405;g2a6cabdf216_1_177"/>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06" name="Google Shape;406;g2a6cabdf216_1_177"/>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07" name="Google Shape;407;g2a6cabdf216_1_177"/>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408" name="Google Shape;408;g2a6cabdf216_1_177"/>
          <p:cNvSpPr/>
          <p:nvPr/>
        </p:nvSpPr>
        <p:spPr>
          <a:xfrm>
            <a:off x="11504557" y="-2078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409" name="Google Shape;409;g2a6cabdf216_1_177"/>
          <p:cNvGrpSpPr/>
          <p:nvPr/>
        </p:nvGrpSpPr>
        <p:grpSpPr>
          <a:xfrm>
            <a:off x="108300" y="-6986"/>
            <a:ext cx="696800" cy="4518396"/>
            <a:chOff x="14371" y="3509400"/>
            <a:chExt cx="522600" cy="1634100"/>
          </a:xfrm>
        </p:grpSpPr>
        <p:sp>
          <p:nvSpPr>
            <p:cNvPr id="410" name="Google Shape;410;g2a6cabdf216_1_177"/>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11" name="Google Shape;411;g2a6cabdf216_1_177"/>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12" name="Google Shape;412;g2a6cabdf216_1_177"/>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13" name="Google Shape;413;g2a6cabdf216_1_177"/>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414" name="Google Shape;414;g2a6cabdf216_1_177"/>
          <p:cNvSpPr/>
          <p:nvPr/>
        </p:nvSpPr>
        <p:spPr>
          <a:xfrm>
            <a:off x="-27771" y="673499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15"/>
        <p:cNvGrpSpPr/>
        <p:nvPr/>
      </p:nvGrpSpPr>
      <p:grpSpPr>
        <a:xfrm>
          <a:off x="0" y="0"/>
          <a:ext cx="0" cy="0"/>
          <a:chOff x="0" y="0"/>
          <a:chExt cx="0" cy="0"/>
        </a:xfrm>
      </p:grpSpPr>
      <p:sp>
        <p:nvSpPr>
          <p:cNvPr id="416" name="Google Shape;416;g2a6cabdf216_1_190"/>
          <p:cNvSpPr txBox="1">
            <a:spLocks noGrp="1"/>
          </p:cNvSpPr>
          <p:nvPr>
            <p:ph type="body" idx="1"/>
          </p:nvPr>
        </p:nvSpPr>
        <p:spPr>
          <a:xfrm>
            <a:off x="950967" y="1242400"/>
            <a:ext cx="5101200" cy="46868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400"/>
              </a:spcBef>
              <a:spcAft>
                <a:spcPts val="0"/>
              </a:spcAft>
              <a:buClr>
                <a:schemeClr val="lt1"/>
              </a:buClr>
              <a:buSzPts val="1200"/>
              <a:buChar char="●"/>
              <a:defRPr>
                <a:solidFill>
                  <a:schemeClr val="hlink"/>
                </a:solidFill>
              </a:defRPr>
            </a:lvl1pPr>
            <a:lvl2pPr marL="914400" lvl="1" indent="-330200" algn="l">
              <a:lnSpc>
                <a:spcPct val="100000"/>
              </a:lnSpc>
              <a:spcBef>
                <a:spcPts val="0"/>
              </a:spcBef>
              <a:spcAft>
                <a:spcPts val="0"/>
              </a:spcAft>
              <a:buSzPts val="1600"/>
              <a:buFont typeface="Nunito Light"/>
              <a:buChar char="○"/>
              <a:defRPr sz="2133"/>
            </a:lvl2pPr>
            <a:lvl3pPr marL="1371600" lvl="2" indent="-330200" algn="l">
              <a:lnSpc>
                <a:spcPct val="100000"/>
              </a:lnSpc>
              <a:spcBef>
                <a:spcPts val="0"/>
              </a:spcBef>
              <a:spcAft>
                <a:spcPts val="0"/>
              </a:spcAft>
              <a:buSzPts val="1600"/>
              <a:buFont typeface="Nunito Light"/>
              <a:buChar char="■"/>
              <a:defRPr sz="2133"/>
            </a:lvl3pPr>
            <a:lvl4pPr marL="1828800" lvl="3" indent="-330200" algn="l">
              <a:lnSpc>
                <a:spcPct val="100000"/>
              </a:lnSpc>
              <a:spcBef>
                <a:spcPts val="0"/>
              </a:spcBef>
              <a:spcAft>
                <a:spcPts val="0"/>
              </a:spcAft>
              <a:buSzPts val="1600"/>
              <a:buFont typeface="Nunito Light"/>
              <a:buChar char="●"/>
              <a:defRPr sz="2133"/>
            </a:lvl4pPr>
            <a:lvl5pPr marL="2286000" lvl="4" indent="-330200" algn="l">
              <a:lnSpc>
                <a:spcPct val="100000"/>
              </a:lnSpc>
              <a:spcBef>
                <a:spcPts val="0"/>
              </a:spcBef>
              <a:spcAft>
                <a:spcPts val="0"/>
              </a:spcAft>
              <a:buSzPts val="1600"/>
              <a:buFont typeface="Nunito Light"/>
              <a:buChar char="○"/>
              <a:defRPr sz="2133"/>
            </a:lvl5pPr>
            <a:lvl6pPr marL="2743200" lvl="5" indent="-330200" algn="l">
              <a:lnSpc>
                <a:spcPct val="100000"/>
              </a:lnSpc>
              <a:spcBef>
                <a:spcPts val="0"/>
              </a:spcBef>
              <a:spcAft>
                <a:spcPts val="0"/>
              </a:spcAft>
              <a:buSzPts val="1600"/>
              <a:buFont typeface="Nunito Light"/>
              <a:buChar char="■"/>
              <a:defRPr sz="2133"/>
            </a:lvl6pPr>
            <a:lvl7pPr marL="3200400" lvl="6" indent="-330200" algn="l">
              <a:lnSpc>
                <a:spcPct val="100000"/>
              </a:lnSpc>
              <a:spcBef>
                <a:spcPts val="0"/>
              </a:spcBef>
              <a:spcAft>
                <a:spcPts val="0"/>
              </a:spcAft>
              <a:buSzPts val="1600"/>
              <a:buFont typeface="Nunito Light"/>
              <a:buChar char="●"/>
              <a:defRPr sz="2133"/>
            </a:lvl7pPr>
            <a:lvl8pPr marL="3657600" lvl="7" indent="-330200" algn="l">
              <a:lnSpc>
                <a:spcPct val="100000"/>
              </a:lnSpc>
              <a:spcBef>
                <a:spcPts val="0"/>
              </a:spcBef>
              <a:spcAft>
                <a:spcPts val="0"/>
              </a:spcAft>
              <a:buSzPts val="1600"/>
              <a:buFont typeface="Nunito Light"/>
              <a:buChar char="○"/>
              <a:defRPr sz="2133"/>
            </a:lvl8pPr>
            <a:lvl9pPr marL="4114800" lvl="8" indent="-330200" algn="l">
              <a:lnSpc>
                <a:spcPct val="100000"/>
              </a:lnSpc>
              <a:spcBef>
                <a:spcPts val="0"/>
              </a:spcBef>
              <a:spcAft>
                <a:spcPts val="0"/>
              </a:spcAft>
              <a:buSzPts val="1600"/>
              <a:buFont typeface="Nunito Light"/>
              <a:buChar char="■"/>
              <a:defRPr sz="2133"/>
            </a:lvl9pPr>
          </a:lstStyle>
          <a:p>
            <a:endParaRPr/>
          </a:p>
        </p:txBody>
      </p:sp>
      <p:sp>
        <p:nvSpPr>
          <p:cNvPr id="417" name="Google Shape;417;g2a6cabdf216_1_190"/>
          <p:cNvSpPr txBox="1">
            <a:spLocks noGrp="1"/>
          </p:cNvSpPr>
          <p:nvPr>
            <p:ph type="body" idx="2"/>
          </p:nvPr>
        </p:nvSpPr>
        <p:spPr>
          <a:xfrm>
            <a:off x="6127629" y="1242408"/>
            <a:ext cx="5101200" cy="46868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lt1"/>
              </a:buClr>
              <a:buSzPts val="1200"/>
              <a:buChar char="●"/>
              <a:defRPr>
                <a:solidFill>
                  <a:schemeClr val="hlink"/>
                </a:solidFill>
              </a:defRPr>
            </a:lvl1pPr>
            <a:lvl2pPr marL="914400" lvl="1" indent="-330200" algn="l">
              <a:lnSpc>
                <a:spcPct val="100000"/>
              </a:lnSpc>
              <a:spcBef>
                <a:spcPts val="0"/>
              </a:spcBef>
              <a:spcAft>
                <a:spcPts val="0"/>
              </a:spcAft>
              <a:buSzPts val="1600"/>
              <a:buFont typeface="Nunito Light"/>
              <a:buChar char="○"/>
              <a:defRPr sz="2133"/>
            </a:lvl2pPr>
            <a:lvl3pPr marL="1371600" lvl="2" indent="-330200" algn="l">
              <a:lnSpc>
                <a:spcPct val="100000"/>
              </a:lnSpc>
              <a:spcBef>
                <a:spcPts val="0"/>
              </a:spcBef>
              <a:spcAft>
                <a:spcPts val="0"/>
              </a:spcAft>
              <a:buSzPts val="1600"/>
              <a:buFont typeface="Nunito Light"/>
              <a:buChar char="■"/>
              <a:defRPr sz="2133"/>
            </a:lvl3pPr>
            <a:lvl4pPr marL="1828800" lvl="3" indent="-330200" algn="l">
              <a:lnSpc>
                <a:spcPct val="100000"/>
              </a:lnSpc>
              <a:spcBef>
                <a:spcPts val="0"/>
              </a:spcBef>
              <a:spcAft>
                <a:spcPts val="0"/>
              </a:spcAft>
              <a:buSzPts val="1600"/>
              <a:buFont typeface="Nunito Light"/>
              <a:buChar char="●"/>
              <a:defRPr sz="2133"/>
            </a:lvl4pPr>
            <a:lvl5pPr marL="2286000" lvl="4" indent="-330200" algn="l">
              <a:lnSpc>
                <a:spcPct val="100000"/>
              </a:lnSpc>
              <a:spcBef>
                <a:spcPts val="0"/>
              </a:spcBef>
              <a:spcAft>
                <a:spcPts val="0"/>
              </a:spcAft>
              <a:buSzPts val="1600"/>
              <a:buFont typeface="Nunito Light"/>
              <a:buChar char="○"/>
              <a:defRPr sz="2133"/>
            </a:lvl5pPr>
            <a:lvl6pPr marL="2743200" lvl="5" indent="-330200" algn="l">
              <a:lnSpc>
                <a:spcPct val="100000"/>
              </a:lnSpc>
              <a:spcBef>
                <a:spcPts val="0"/>
              </a:spcBef>
              <a:spcAft>
                <a:spcPts val="0"/>
              </a:spcAft>
              <a:buSzPts val="1600"/>
              <a:buFont typeface="Nunito Light"/>
              <a:buChar char="■"/>
              <a:defRPr sz="2133"/>
            </a:lvl6pPr>
            <a:lvl7pPr marL="3200400" lvl="6" indent="-330200" algn="l">
              <a:lnSpc>
                <a:spcPct val="100000"/>
              </a:lnSpc>
              <a:spcBef>
                <a:spcPts val="0"/>
              </a:spcBef>
              <a:spcAft>
                <a:spcPts val="0"/>
              </a:spcAft>
              <a:buSzPts val="1600"/>
              <a:buFont typeface="Nunito Light"/>
              <a:buChar char="●"/>
              <a:defRPr sz="2133"/>
            </a:lvl7pPr>
            <a:lvl8pPr marL="3657600" lvl="7" indent="-330200" algn="l">
              <a:lnSpc>
                <a:spcPct val="100000"/>
              </a:lnSpc>
              <a:spcBef>
                <a:spcPts val="0"/>
              </a:spcBef>
              <a:spcAft>
                <a:spcPts val="0"/>
              </a:spcAft>
              <a:buSzPts val="1600"/>
              <a:buFont typeface="Nunito Light"/>
              <a:buChar char="○"/>
              <a:defRPr sz="2133"/>
            </a:lvl8pPr>
            <a:lvl9pPr marL="4114800" lvl="8" indent="-330200" algn="l">
              <a:lnSpc>
                <a:spcPct val="100000"/>
              </a:lnSpc>
              <a:spcBef>
                <a:spcPts val="0"/>
              </a:spcBef>
              <a:spcAft>
                <a:spcPts val="0"/>
              </a:spcAft>
              <a:buSzPts val="1600"/>
              <a:buFont typeface="Nunito Light"/>
              <a:buChar char="■"/>
              <a:defRPr sz="2133"/>
            </a:lvl9pPr>
          </a:lstStyle>
          <a:p>
            <a:endParaRPr/>
          </a:p>
        </p:txBody>
      </p:sp>
      <p:sp>
        <p:nvSpPr>
          <p:cNvPr id="418" name="Google Shape;418;g2a6cabdf216_1_190"/>
          <p:cNvSpPr txBox="1">
            <a:spLocks noGrp="1"/>
          </p:cNvSpPr>
          <p:nvPr>
            <p:ph type="title"/>
          </p:nvPr>
        </p:nvSpPr>
        <p:spPr>
          <a:xfrm>
            <a:off x="957000" y="487680"/>
            <a:ext cx="10278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grpSp>
        <p:nvGrpSpPr>
          <p:cNvPr id="419" name="Google Shape;419;g2a6cabdf216_1_190"/>
          <p:cNvGrpSpPr/>
          <p:nvPr/>
        </p:nvGrpSpPr>
        <p:grpSpPr>
          <a:xfrm>
            <a:off x="108300" y="-6986"/>
            <a:ext cx="696800" cy="4518396"/>
            <a:chOff x="14371" y="3509400"/>
            <a:chExt cx="522600" cy="1634100"/>
          </a:xfrm>
        </p:grpSpPr>
        <p:sp>
          <p:nvSpPr>
            <p:cNvPr id="420" name="Google Shape;420;g2a6cabdf216_1_190"/>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21" name="Google Shape;421;g2a6cabdf216_1_190"/>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22" name="Google Shape;422;g2a6cabdf216_1_190"/>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23" name="Google Shape;423;g2a6cabdf216_1_190"/>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424" name="Google Shape;424;g2a6cabdf216_1_190"/>
          <p:cNvSpPr/>
          <p:nvPr/>
        </p:nvSpPr>
        <p:spPr>
          <a:xfrm>
            <a:off x="-13804" y="6734997"/>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25" name="Google Shape;425;g2a6cabdf216_1_190"/>
          <p:cNvSpPr/>
          <p:nvPr/>
        </p:nvSpPr>
        <p:spPr>
          <a:xfrm>
            <a:off x="11496204" y="-20812"/>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426" name="Google Shape;426;g2a6cabdf216_1_190"/>
          <p:cNvGrpSpPr/>
          <p:nvPr/>
        </p:nvGrpSpPr>
        <p:grpSpPr>
          <a:xfrm rot="5400000">
            <a:off x="9685989" y="4264219"/>
            <a:ext cx="493600" cy="4518396"/>
            <a:chOff x="8645897" y="3509400"/>
            <a:chExt cx="370200" cy="1634100"/>
          </a:xfrm>
        </p:grpSpPr>
        <p:sp>
          <p:nvSpPr>
            <p:cNvPr id="427" name="Google Shape;427;g2a6cabdf216_1_190"/>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28" name="Google Shape;428;g2a6cabdf216_1_190"/>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29" name="Google Shape;429;g2a6cabdf216_1_190"/>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30"/>
        <p:cNvGrpSpPr/>
        <p:nvPr/>
      </p:nvGrpSpPr>
      <p:grpSpPr>
        <a:xfrm>
          <a:off x="0" y="0"/>
          <a:ext cx="0" cy="0"/>
          <a:chOff x="0" y="0"/>
          <a:chExt cx="0" cy="0"/>
        </a:xfrm>
      </p:grpSpPr>
      <p:sp>
        <p:nvSpPr>
          <p:cNvPr id="431" name="Google Shape;431;g2a6cabdf216_1_205"/>
          <p:cNvSpPr txBox="1">
            <a:spLocks noGrp="1"/>
          </p:cNvSpPr>
          <p:nvPr>
            <p:ph type="title"/>
          </p:nvPr>
        </p:nvSpPr>
        <p:spPr>
          <a:xfrm>
            <a:off x="5473785" y="666467"/>
            <a:ext cx="5752000" cy="1463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sz="8666"/>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32" name="Google Shape;432;g2a6cabdf216_1_205"/>
          <p:cNvSpPr txBox="1">
            <a:spLocks noGrp="1"/>
          </p:cNvSpPr>
          <p:nvPr>
            <p:ph type="subTitle" idx="1"/>
          </p:nvPr>
        </p:nvSpPr>
        <p:spPr>
          <a:xfrm>
            <a:off x="5469600" y="2131197"/>
            <a:ext cx="5756400" cy="1219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33" name="Google Shape;433;g2a6cabdf216_1_205"/>
          <p:cNvSpPr txBox="1"/>
          <p:nvPr/>
        </p:nvSpPr>
        <p:spPr>
          <a:xfrm>
            <a:off x="5471400" y="4689379"/>
            <a:ext cx="5752000" cy="731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Clr>
                <a:schemeClr val="dk1"/>
              </a:buClr>
              <a:buSzPts val="1467"/>
              <a:buFont typeface="Hind"/>
              <a:buNone/>
            </a:pPr>
            <a:r>
              <a:rPr lang="en-US" sz="1467" b="1" i="0" u="none" strike="noStrike" cap="none">
                <a:solidFill>
                  <a:schemeClr val="dk1"/>
                </a:solidFill>
                <a:latin typeface="Hind"/>
                <a:ea typeface="Hind"/>
                <a:cs typeface="Hind"/>
                <a:sym typeface="Hind"/>
              </a:rPr>
              <a:t>CREDITS</a:t>
            </a:r>
            <a:r>
              <a:rPr lang="en-US" sz="1467" b="0" i="0" u="none" strike="noStrike" cap="none">
                <a:solidFill>
                  <a:schemeClr val="dk1"/>
                </a:solidFill>
                <a:latin typeface="Hind"/>
                <a:ea typeface="Hind"/>
                <a:cs typeface="Hind"/>
                <a:sym typeface="Hind"/>
              </a:rPr>
              <a:t>: This presentation template was created by </a:t>
            </a:r>
            <a:r>
              <a:rPr lang="en-US" sz="1467" b="1" i="0" u="sng" strike="noStrike" cap="none">
                <a:solidFill>
                  <a:schemeClr val="hlink"/>
                </a:solidFill>
                <a:latin typeface="Hind"/>
                <a:ea typeface="Hind"/>
                <a:cs typeface="Hind"/>
                <a:sym typeface="Hind"/>
                <a:hlinkClick r:id="rId2"/>
              </a:rPr>
              <a:t>Slidesgo</a:t>
            </a:r>
            <a:r>
              <a:rPr lang="en-US" sz="1467" b="0" i="0" u="sng" strike="noStrike" cap="none">
                <a:solidFill>
                  <a:schemeClr val="dk1"/>
                </a:solidFill>
                <a:latin typeface="Hind"/>
                <a:ea typeface="Hind"/>
                <a:cs typeface="Hind"/>
                <a:sym typeface="Hind"/>
              </a:rPr>
              <a:t>,</a:t>
            </a:r>
            <a:r>
              <a:rPr lang="en-US" sz="1467" b="0" i="0" u="none" strike="noStrike" cap="none">
                <a:solidFill>
                  <a:schemeClr val="dk1"/>
                </a:solidFill>
                <a:latin typeface="Hind"/>
                <a:ea typeface="Hind"/>
                <a:cs typeface="Hind"/>
                <a:sym typeface="Hind"/>
              </a:rPr>
              <a:t> and includes icons by </a:t>
            </a:r>
            <a:r>
              <a:rPr lang="en-US" sz="1467" b="1" i="0" u="sng" strike="noStrike" cap="none">
                <a:solidFill>
                  <a:schemeClr val="hlink"/>
                </a:solidFill>
                <a:latin typeface="Hind"/>
                <a:ea typeface="Hind"/>
                <a:cs typeface="Hind"/>
                <a:sym typeface="Hind"/>
                <a:hlinkClick r:id="rId3"/>
              </a:rPr>
              <a:t>Flaticon</a:t>
            </a:r>
            <a:r>
              <a:rPr lang="en-US" sz="1467" b="0" i="0" u="sng" strike="noStrike" cap="none">
                <a:solidFill>
                  <a:schemeClr val="dk1"/>
                </a:solidFill>
                <a:latin typeface="Hind"/>
                <a:ea typeface="Hind"/>
                <a:cs typeface="Hind"/>
                <a:sym typeface="Hind"/>
              </a:rPr>
              <a:t>,</a:t>
            </a:r>
            <a:r>
              <a:rPr lang="en-US" sz="1467" b="0" i="0" u="none" strike="noStrike" cap="none">
                <a:solidFill>
                  <a:schemeClr val="dk1"/>
                </a:solidFill>
                <a:latin typeface="Hind"/>
                <a:ea typeface="Hind"/>
                <a:cs typeface="Hind"/>
                <a:sym typeface="Hind"/>
              </a:rPr>
              <a:t> and infographics &amp; images by </a:t>
            </a:r>
            <a:r>
              <a:rPr lang="en-US" sz="1467" b="1" i="0" u="sng" strike="noStrike" cap="none">
                <a:solidFill>
                  <a:schemeClr val="hlink"/>
                </a:solidFill>
                <a:latin typeface="Hind"/>
                <a:ea typeface="Hind"/>
                <a:cs typeface="Hind"/>
                <a:sym typeface="Hind"/>
                <a:hlinkClick r:id="rId4"/>
              </a:rPr>
              <a:t>Freepik</a:t>
            </a:r>
            <a:endParaRPr sz="1467" b="1" i="0" u="sng" strike="noStrike" cap="none">
              <a:solidFill>
                <a:schemeClr val="dk1"/>
              </a:solidFill>
              <a:latin typeface="Hind"/>
              <a:ea typeface="Hind"/>
              <a:cs typeface="Hind"/>
              <a:sym typeface="Hind"/>
            </a:endParaRPr>
          </a:p>
        </p:txBody>
      </p:sp>
      <p:sp>
        <p:nvSpPr>
          <p:cNvPr id="434" name="Google Shape;434;g2a6cabdf216_1_205"/>
          <p:cNvSpPr/>
          <p:nvPr/>
        </p:nvSpPr>
        <p:spPr>
          <a:xfrm rot="-5400000">
            <a:off x="11768800" y="6448165"/>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435" name="Google Shape;435;g2a6cabdf216_1_205"/>
          <p:cNvGrpSpPr/>
          <p:nvPr/>
        </p:nvGrpSpPr>
        <p:grpSpPr>
          <a:xfrm flipH="1">
            <a:off x="11395091" y="-6986"/>
            <a:ext cx="696800" cy="4518396"/>
            <a:chOff x="14371" y="3509400"/>
            <a:chExt cx="522600" cy="1634100"/>
          </a:xfrm>
        </p:grpSpPr>
        <p:sp>
          <p:nvSpPr>
            <p:cNvPr id="436" name="Google Shape;436;g2a6cabdf216_1_205"/>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37" name="Google Shape;437;g2a6cabdf216_1_205"/>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38" name="Google Shape;438;g2a6cabdf216_1_205"/>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439" name="Google Shape;439;g2a6cabdf216_1_205"/>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440" name="Google Shape;440;g2a6cabdf216_1_205"/>
          <p:cNvSpPr>
            <a:spLocks noGrp="1"/>
          </p:cNvSpPr>
          <p:nvPr>
            <p:ph type="pic" idx="2"/>
          </p:nvPr>
        </p:nvSpPr>
        <p:spPr>
          <a:xfrm>
            <a:off x="0" y="1307600"/>
            <a:ext cx="5469600" cy="42428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a:endParaRPr/>
          </a:p>
        </p:txBody>
      </p:sp>
      <p:sp>
        <p:nvSpPr>
          <p:cNvPr id="56" name="Google Shape;56;p17"/>
          <p:cNvSpPr txBox="1">
            <a:spLocks noGrp="1"/>
          </p:cNvSpPr>
          <p:nvPr>
            <p:ph type="body" idx="1"/>
          </p:nvPr>
        </p:nvSpPr>
        <p:spPr>
          <a:xfrm>
            <a:off x="955867" y="1402465"/>
            <a:ext cx="10272000" cy="4876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Font typeface="Mulish SemiBold"/>
              <a:buAutoNum type="arabicPeriod"/>
              <a:defRPr/>
            </a:lvl1pPr>
            <a:lvl2pPr marL="914400" lvl="1" indent="-330200" algn="l">
              <a:lnSpc>
                <a:spcPct val="100000"/>
              </a:lnSpc>
              <a:spcBef>
                <a:spcPts val="0"/>
              </a:spcBef>
              <a:spcAft>
                <a:spcPts val="0"/>
              </a:spcAft>
              <a:buSzPts val="1600"/>
              <a:buFont typeface="Roboto Condensed Light"/>
              <a:buAutoNum type="alphaLcPeriod"/>
              <a:defRPr sz="2133"/>
            </a:lvl2pPr>
            <a:lvl3pPr marL="1371600" lvl="2" indent="-330200" algn="l">
              <a:lnSpc>
                <a:spcPct val="100000"/>
              </a:lnSpc>
              <a:spcBef>
                <a:spcPts val="0"/>
              </a:spcBef>
              <a:spcAft>
                <a:spcPts val="0"/>
              </a:spcAft>
              <a:buSzPts val="1600"/>
              <a:buFont typeface="Roboto Condensed Light"/>
              <a:buAutoNum type="romanLcPeriod"/>
              <a:defRPr sz="2133"/>
            </a:lvl3pPr>
            <a:lvl4pPr marL="1828800" lvl="3" indent="-330200" algn="l">
              <a:lnSpc>
                <a:spcPct val="100000"/>
              </a:lnSpc>
              <a:spcBef>
                <a:spcPts val="0"/>
              </a:spcBef>
              <a:spcAft>
                <a:spcPts val="0"/>
              </a:spcAft>
              <a:buSzPts val="1600"/>
              <a:buFont typeface="Roboto Condensed Light"/>
              <a:buAutoNum type="arabicPeriod"/>
              <a:defRPr sz="2133"/>
            </a:lvl4pPr>
            <a:lvl5pPr marL="2286000" lvl="4" indent="-330200" algn="l">
              <a:lnSpc>
                <a:spcPct val="100000"/>
              </a:lnSpc>
              <a:spcBef>
                <a:spcPts val="0"/>
              </a:spcBef>
              <a:spcAft>
                <a:spcPts val="0"/>
              </a:spcAft>
              <a:buSzPts val="1600"/>
              <a:buFont typeface="Roboto Condensed Light"/>
              <a:buAutoNum type="alphaLcPeriod"/>
              <a:defRPr sz="2133"/>
            </a:lvl5pPr>
            <a:lvl6pPr marL="2743200" lvl="5" indent="-330200" algn="l">
              <a:lnSpc>
                <a:spcPct val="100000"/>
              </a:lnSpc>
              <a:spcBef>
                <a:spcPts val="0"/>
              </a:spcBef>
              <a:spcAft>
                <a:spcPts val="0"/>
              </a:spcAft>
              <a:buSzPts val="1600"/>
              <a:buFont typeface="Roboto Condensed Light"/>
              <a:buAutoNum type="romanLcPeriod"/>
              <a:defRPr sz="2133"/>
            </a:lvl6pPr>
            <a:lvl7pPr marL="3200400" lvl="6" indent="-330200" algn="l">
              <a:lnSpc>
                <a:spcPct val="100000"/>
              </a:lnSpc>
              <a:spcBef>
                <a:spcPts val="0"/>
              </a:spcBef>
              <a:spcAft>
                <a:spcPts val="0"/>
              </a:spcAft>
              <a:buSzPts val="1600"/>
              <a:buFont typeface="Roboto Condensed Light"/>
              <a:buAutoNum type="arabicPeriod"/>
              <a:defRPr sz="2133"/>
            </a:lvl7pPr>
            <a:lvl8pPr marL="3657600" lvl="7" indent="-330200" algn="l">
              <a:lnSpc>
                <a:spcPct val="100000"/>
              </a:lnSpc>
              <a:spcBef>
                <a:spcPts val="0"/>
              </a:spcBef>
              <a:spcAft>
                <a:spcPts val="0"/>
              </a:spcAft>
              <a:buSzPts val="1600"/>
              <a:buFont typeface="Roboto Condensed Light"/>
              <a:buAutoNum type="alphaLcPeriod"/>
              <a:defRPr sz="2133"/>
            </a:lvl8pPr>
            <a:lvl9pPr marL="4114800" lvl="8" indent="-330200" algn="l">
              <a:lnSpc>
                <a:spcPct val="100000"/>
              </a:lnSpc>
              <a:spcBef>
                <a:spcPts val="0"/>
              </a:spcBef>
              <a:spcAft>
                <a:spcPts val="0"/>
              </a:spcAft>
              <a:buSzPts val="1600"/>
              <a:buFont typeface="Roboto Condensed Light"/>
              <a:buAutoNum type="romanLcPeriod"/>
              <a:defRPr sz="2133"/>
            </a:lvl9pPr>
          </a:lstStyle>
          <a:p>
            <a:endParaRPr/>
          </a:p>
        </p:txBody>
      </p:sp>
      <p:grpSp>
        <p:nvGrpSpPr>
          <p:cNvPr id="57" name="Google Shape;57;p17"/>
          <p:cNvGrpSpPr/>
          <p:nvPr/>
        </p:nvGrpSpPr>
        <p:grpSpPr>
          <a:xfrm>
            <a:off x="11388423" y="2353547"/>
            <a:ext cx="696800" cy="4518396"/>
            <a:chOff x="8493497" y="3509400"/>
            <a:chExt cx="522600" cy="1634100"/>
          </a:xfrm>
        </p:grpSpPr>
        <p:sp>
          <p:nvSpPr>
            <p:cNvPr id="58" name="Google Shape;58;p17"/>
            <p:cNvSpPr/>
            <p:nvPr/>
          </p:nvSpPr>
          <p:spPr>
            <a:xfrm>
              <a:off x="84934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59" name="Google Shape;59;p17"/>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60" name="Google Shape;60;p17"/>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61" name="Google Shape;61;p17"/>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62" name="Google Shape;62;p17"/>
          <p:cNvSpPr/>
          <p:nvPr/>
        </p:nvSpPr>
        <p:spPr>
          <a:xfrm>
            <a:off x="11504557" y="-6979"/>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63" name="Google Shape;63;p17"/>
          <p:cNvGrpSpPr/>
          <p:nvPr/>
        </p:nvGrpSpPr>
        <p:grpSpPr>
          <a:xfrm>
            <a:off x="108300" y="-6986"/>
            <a:ext cx="696800" cy="4518396"/>
            <a:chOff x="14371" y="3509400"/>
            <a:chExt cx="522600" cy="1634100"/>
          </a:xfrm>
        </p:grpSpPr>
        <p:sp>
          <p:nvSpPr>
            <p:cNvPr id="64" name="Google Shape;64;p17"/>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65" name="Google Shape;65;p17"/>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66" name="Google Shape;66;p17"/>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67" name="Google Shape;67;p17"/>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68" name="Google Shape;68;p17"/>
          <p:cNvSpPr/>
          <p:nvPr/>
        </p:nvSpPr>
        <p:spPr>
          <a:xfrm>
            <a:off x="-13965" y="6721188"/>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1" name="Google Shape;71;p15"/>
          <p:cNvSpPr txBox="1">
            <a:spLocks noGrp="1"/>
          </p:cNvSpPr>
          <p:nvPr>
            <p:ph type="subTitle" idx="1"/>
          </p:nvPr>
        </p:nvSpPr>
        <p:spPr>
          <a:xfrm>
            <a:off x="3508036" y="1667680"/>
            <a:ext cx="6373600" cy="97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72" name="Google Shape;72;p15"/>
          <p:cNvSpPr txBox="1">
            <a:spLocks noGrp="1"/>
          </p:cNvSpPr>
          <p:nvPr>
            <p:ph type="subTitle" idx="2"/>
          </p:nvPr>
        </p:nvSpPr>
        <p:spPr>
          <a:xfrm>
            <a:off x="3508036" y="3240280"/>
            <a:ext cx="6373600" cy="97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73" name="Google Shape;73;p15"/>
          <p:cNvSpPr txBox="1">
            <a:spLocks noGrp="1"/>
          </p:cNvSpPr>
          <p:nvPr>
            <p:ph type="subTitle" idx="3"/>
          </p:nvPr>
        </p:nvSpPr>
        <p:spPr>
          <a:xfrm>
            <a:off x="3525992" y="4812880"/>
            <a:ext cx="6373600" cy="97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74" name="Google Shape;74;p15"/>
          <p:cNvSpPr txBox="1">
            <a:spLocks noGrp="1"/>
          </p:cNvSpPr>
          <p:nvPr>
            <p:ph type="title" idx="4"/>
          </p:nvPr>
        </p:nvSpPr>
        <p:spPr>
          <a:xfrm>
            <a:off x="3507644" y="1368396"/>
            <a:ext cx="6374000" cy="48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667" b="0">
                <a:solidFill>
                  <a:schemeClr val="dk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5" name="Google Shape;75;p15"/>
          <p:cNvSpPr txBox="1">
            <a:spLocks noGrp="1"/>
          </p:cNvSpPr>
          <p:nvPr>
            <p:ph type="title" idx="5"/>
          </p:nvPr>
        </p:nvSpPr>
        <p:spPr>
          <a:xfrm>
            <a:off x="3507640" y="2934312"/>
            <a:ext cx="6374000" cy="48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667" b="0">
                <a:solidFill>
                  <a:schemeClr val="dk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6" name="Google Shape;76;p15"/>
          <p:cNvSpPr txBox="1">
            <a:spLocks noGrp="1"/>
          </p:cNvSpPr>
          <p:nvPr>
            <p:ph type="title" idx="6"/>
          </p:nvPr>
        </p:nvSpPr>
        <p:spPr>
          <a:xfrm>
            <a:off x="3525593" y="4513596"/>
            <a:ext cx="6374000" cy="48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667" b="0">
                <a:solidFill>
                  <a:schemeClr val="dk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77" name="Google Shape;77;p15"/>
          <p:cNvGrpSpPr/>
          <p:nvPr/>
        </p:nvGrpSpPr>
        <p:grpSpPr>
          <a:xfrm rot="-5400000" flipH="1">
            <a:off x="2006797" y="4264219"/>
            <a:ext cx="493600" cy="4518396"/>
            <a:chOff x="8645897" y="3509400"/>
            <a:chExt cx="370200" cy="1634100"/>
          </a:xfrm>
        </p:grpSpPr>
        <p:sp>
          <p:nvSpPr>
            <p:cNvPr id="78" name="Google Shape;78;p15"/>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79" name="Google Shape;79;p15"/>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80" name="Google Shape;80;p15"/>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81" name="Google Shape;81;p15"/>
          <p:cNvSpPr/>
          <p:nvPr/>
        </p:nvSpPr>
        <p:spPr>
          <a:xfrm flipH="1">
            <a:off x="-27771" y="-2078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82" name="Google Shape;82;p15"/>
          <p:cNvGrpSpPr/>
          <p:nvPr/>
        </p:nvGrpSpPr>
        <p:grpSpPr>
          <a:xfrm flipH="1">
            <a:off x="11381287" y="-6986"/>
            <a:ext cx="696800" cy="4518396"/>
            <a:chOff x="14371" y="3509400"/>
            <a:chExt cx="522600" cy="1634100"/>
          </a:xfrm>
        </p:grpSpPr>
        <p:sp>
          <p:nvSpPr>
            <p:cNvPr id="83" name="Google Shape;83;p15"/>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84" name="Google Shape;84;p15"/>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85" name="Google Shape;85;p15"/>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86" name="Google Shape;86;p15"/>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87" name="Google Shape;87;p15"/>
          <p:cNvSpPr/>
          <p:nvPr/>
        </p:nvSpPr>
        <p:spPr>
          <a:xfrm flipH="1">
            <a:off x="11504557" y="673499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90" name="Google Shape;90;p16"/>
          <p:cNvGrpSpPr/>
          <p:nvPr/>
        </p:nvGrpSpPr>
        <p:grpSpPr>
          <a:xfrm flipH="1">
            <a:off x="114968" y="2353547"/>
            <a:ext cx="696800" cy="4518396"/>
            <a:chOff x="8493497" y="3509400"/>
            <a:chExt cx="522600" cy="1634100"/>
          </a:xfrm>
        </p:grpSpPr>
        <p:sp>
          <p:nvSpPr>
            <p:cNvPr id="91" name="Google Shape;91;p16"/>
            <p:cNvSpPr/>
            <p:nvPr/>
          </p:nvSpPr>
          <p:spPr>
            <a:xfrm>
              <a:off x="84934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92" name="Google Shape;92;p16"/>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93" name="Google Shape;93;p16"/>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94" name="Google Shape;94;p16"/>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95" name="Google Shape;95;p16"/>
          <p:cNvSpPr/>
          <p:nvPr/>
        </p:nvSpPr>
        <p:spPr>
          <a:xfrm flipH="1">
            <a:off x="-13965" y="-6979"/>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96" name="Google Shape;96;p16"/>
          <p:cNvGrpSpPr/>
          <p:nvPr/>
        </p:nvGrpSpPr>
        <p:grpSpPr>
          <a:xfrm flipH="1">
            <a:off x="11395091" y="-6986"/>
            <a:ext cx="696800" cy="4518396"/>
            <a:chOff x="14371" y="3509400"/>
            <a:chExt cx="522600" cy="1634100"/>
          </a:xfrm>
        </p:grpSpPr>
        <p:sp>
          <p:nvSpPr>
            <p:cNvPr id="97" name="Google Shape;97;p16"/>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98" name="Google Shape;98;p16"/>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99" name="Google Shape;99;p16"/>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00" name="Google Shape;100;p16"/>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101" name="Google Shape;101;p16"/>
          <p:cNvSpPr/>
          <p:nvPr/>
        </p:nvSpPr>
        <p:spPr>
          <a:xfrm flipH="1">
            <a:off x="11504557" y="6721188"/>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60000" y="487680"/>
            <a:ext cx="10272000" cy="73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a:endParaRPr/>
          </a:p>
        </p:txBody>
      </p:sp>
      <p:grpSp>
        <p:nvGrpSpPr>
          <p:cNvPr id="104" name="Google Shape;104;p18"/>
          <p:cNvGrpSpPr/>
          <p:nvPr/>
        </p:nvGrpSpPr>
        <p:grpSpPr>
          <a:xfrm rot="10800000" flipH="1">
            <a:off x="11393600" y="-1996"/>
            <a:ext cx="696800" cy="6857991"/>
            <a:chOff x="14371" y="3509400"/>
            <a:chExt cx="522600" cy="1634100"/>
          </a:xfrm>
        </p:grpSpPr>
        <p:sp>
          <p:nvSpPr>
            <p:cNvPr id="105" name="Google Shape;105;p18"/>
            <p:cNvSpPr/>
            <p:nvPr/>
          </p:nvSpPr>
          <p:spPr>
            <a:xfrm>
              <a:off x="143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06" name="Google Shape;106;p18"/>
            <p:cNvSpPr/>
            <p:nvPr/>
          </p:nvSpPr>
          <p:spPr>
            <a:xfrm>
              <a:off x="1667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07" name="Google Shape;107;p18"/>
            <p:cNvSpPr/>
            <p:nvPr/>
          </p:nvSpPr>
          <p:spPr>
            <a:xfrm>
              <a:off x="3191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08" name="Google Shape;108;p18"/>
            <p:cNvSpPr/>
            <p:nvPr/>
          </p:nvSpPr>
          <p:spPr>
            <a:xfrm>
              <a:off x="471571"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109" name="Google Shape;109;p18"/>
          <p:cNvSpPr/>
          <p:nvPr/>
        </p:nvSpPr>
        <p:spPr>
          <a:xfrm rot="5400000" flipH="1">
            <a:off x="-286409" y="286393"/>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nvGrpSpPr>
          <p:cNvPr id="110" name="Google Shape;110;p18"/>
          <p:cNvGrpSpPr/>
          <p:nvPr/>
        </p:nvGrpSpPr>
        <p:grpSpPr>
          <a:xfrm rot="5400000">
            <a:off x="2012388" y="4264219"/>
            <a:ext cx="493600" cy="4518396"/>
            <a:chOff x="8645897" y="3509400"/>
            <a:chExt cx="370200" cy="1634100"/>
          </a:xfrm>
        </p:grpSpPr>
        <p:sp>
          <p:nvSpPr>
            <p:cNvPr id="111" name="Google Shape;111;p18"/>
            <p:cNvSpPr/>
            <p:nvPr/>
          </p:nvSpPr>
          <p:spPr>
            <a:xfrm>
              <a:off x="86458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12" name="Google Shape;112;p18"/>
            <p:cNvSpPr/>
            <p:nvPr/>
          </p:nvSpPr>
          <p:spPr>
            <a:xfrm>
              <a:off x="87982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13" name="Google Shape;113;p18"/>
            <p:cNvSpPr/>
            <p:nvPr/>
          </p:nvSpPr>
          <p:spPr>
            <a:xfrm>
              <a:off x="8950697"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4"/>
        <p:cNvGrpSpPr/>
        <p:nvPr/>
      </p:nvGrpSpPr>
      <p:grpSpPr>
        <a:xfrm>
          <a:off x="0" y="0"/>
          <a:ext cx="0" cy="0"/>
          <a:chOff x="0" y="0"/>
          <a:chExt cx="0" cy="0"/>
        </a:xfrm>
      </p:grpSpPr>
      <p:grpSp>
        <p:nvGrpSpPr>
          <p:cNvPr id="115" name="Google Shape;115;p19"/>
          <p:cNvGrpSpPr/>
          <p:nvPr/>
        </p:nvGrpSpPr>
        <p:grpSpPr>
          <a:xfrm>
            <a:off x="-2793833" y="12"/>
            <a:ext cx="3744800" cy="7107245"/>
            <a:chOff x="5858625" y="3509400"/>
            <a:chExt cx="2808600" cy="1634100"/>
          </a:xfrm>
        </p:grpSpPr>
        <p:sp>
          <p:nvSpPr>
            <p:cNvPr id="116" name="Google Shape;116;p19"/>
            <p:cNvSpPr/>
            <p:nvPr/>
          </p:nvSpPr>
          <p:spPr>
            <a:xfrm>
              <a:off x="5858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17" name="Google Shape;117;p19"/>
            <p:cNvSpPr/>
            <p:nvPr/>
          </p:nvSpPr>
          <p:spPr>
            <a:xfrm>
              <a:off x="6011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18" name="Google Shape;118;p19"/>
            <p:cNvSpPr/>
            <p:nvPr/>
          </p:nvSpPr>
          <p:spPr>
            <a:xfrm>
              <a:off x="6163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19" name="Google Shape;119;p19"/>
            <p:cNvSpPr/>
            <p:nvPr/>
          </p:nvSpPr>
          <p:spPr>
            <a:xfrm>
              <a:off x="6315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0" name="Google Shape;120;p19"/>
            <p:cNvSpPr/>
            <p:nvPr/>
          </p:nvSpPr>
          <p:spPr>
            <a:xfrm>
              <a:off x="6468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1" name="Google Shape;121;p19"/>
            <p:cNvSpPr/>
            <p:nvPr/>
          </p:nvSpPr>
          <p:spPr>
            <a:xfrm>
              <a:off x="6620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2" name="Google Shape;122;p19"/>
            <p:cNvSpPr/>
            <p:nvPr/>
          </p:nvSpPr>
          <p:spPr>
            <a:xfrm>
              <a:off x="6773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3" name="Google Shape;123;p19"/>
            <p:cNvSpPr/>
            <p:nvPr/>
          </p:nvSpPr>
          <p:spPr>
            <a:xfrm>
              <a:off x="6925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4" name="Google Shape;124;p19"/>
            <p:cNvSpPr/>
            <p:nvPr/>
          </p:nvSpPr>
          <p:spPr>
            <a:xfrm>
              <a:off x="7077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5" name="Google Shape;125;p19"/>
            <p:cNvSpPr/>
            <p:nvPr/>
          </p:nvSpPr>
          <p:spPr>
            <a:xfrm>
              <a:off x="7230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6" name="Google Shape;126;p19"/>
            <p:cNvSpPr/>
            <p:nvPr/>
          </p:nvSpPr>
          <p:spPr>
            <a:xfrm>
              <a:off x="7382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7" name="Google Shape;127;p19"/>
            <p:cNvSpPr/>
            <p:nvPr/>
          </p:nvSpPr>
          <p:spPr>
            <a:xfrm>
              <a:off x="7535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8" name="Google Shape;128;p19"/>
            <p:cNvSpPr/>
            <p:nvPr/>
          </p:nvSpPr>
          <p:spPr>
            <a:xfrm>
              <a:off x="7687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29" name="Google Shape;129;p19"/>
            <p:cNvSpPr/>
            <p:nvPr/>
          </p:nvSpPr>
          <p:spPr>
            <a:xfrm>
              <a:off x="7839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30" name="Google Shape;130;p19"/>
            <p:cNvSpPr/>
            <p:nvPr/>
          </p:nvSpPr>
          <p:spPr>
            <a:xfrm>
              <a:off x="7992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31" name="Google Shape;131;p19"/>
            <p:cNvSpPr/>
            <p:nvPr/>
          </p:nvSpPr>
          <p:spPr>
            <a:xfrm>
              <a:off x="8144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32" name="Google Shape;132;p19"/>
            <p:cNvSpPr/>
            <p:nvPr/>
          </p:nvSpPr>
          <p:spPr>
            <a:xfrm>
              <a:off x="8297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33" name="Google Shape;133;p19"/>
            <p:cNvSpPr/>
            <p:nvPr/>
          </p:nvSpPr>
          <p:spPr>
            <a:xfrm>
              <a:off x="8449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34" name="Google Shape;134;p19"/>
            <p:cNvSpPr/>
            <p:nvPr/>
          </p:nvSpPr>
          <p:spPr>
            <a:xfrm>
              <a:off x="8601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135" name="Google Shape;135;p19"/>
          <p:cNvSpPr txBox="1">
            <a:spLocks noGrp="1"/>
          </p:cNvSpPr>
          <p:nvPr>
            <p:ph type="title"/>
          </p:nvPr>
        </p:nvSpPr>
        <p:spPr>
          <a:xfrm>
            <a:off x="1707000" y="1976400"/>
            <a:ext cx="8778000" cy="29052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20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grpSp>
        <p:nvGrpSpPr>
          <p:cNvPr id="136" name="Google Shape;136;p19"/>
          <p:cNvGrpSpPr/>
          <p:nvPr/>
        </p:nvGrpSpPr>
        <p:grpSpPr>
          <a:xfrm>
            <a:off x="11241033" y="12"/>
            <a:ext cx="3744800" cy="7107245"/>
            <a:chOff x="5858625" y="3509400"/>
            <a:chExt cx="2808600" cy="1634100"/>
          </a:xfrm>
        </p:grpSpPr>
        <p:sp>
          <p:nvSpPr>
            <p:cNvPr id="137" name="Google Shape;137;p19"/>
            <p:cNvSpPr/>
            <p:nvPr/>
          </p:nvSpPr>
          <p:spPr>
            <a:xfrm>
              <a:off x="5858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38" name="Google Shape;138;p19"/>
            <p:cNvSpPr/>
            <p:nvPr/>
          </p:nvSpPr>
          <p:spPr>
            <a:xfrm>
              <a:off x="6011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39" name="Google Shape;139;p19"/>
            <p:cNvSpPr/>
            <p:nvPr/>
          </p:nvSpPr>
          <p:spPr>
            <a:xfrm>
              <a:off x="6163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0" name="Google Shape;140;p19"/>
            <p:cNvSpPr/>
            <p:nvPr/>
          </p:nvSpPr>
          <p:spPr>
            <a:xfrm>
              <a:off x="6315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1" name="Google Shape;141;p19"/>
            <p:cNvSpPr/>
            <p:nvPr/>
          </p:nvSpPr>
          <p:spPr>
            <a:xfrm>
              <a:off x="6468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2" name="Google Shape;142;p19"/>
            <p:cNvSpPr/>
            <p:nvPr/>
          </p:nvSpPr>
          <p:spPr>
            <a:xfrm>
              <a:off x="6620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3" name="Google Shape;143;p19"/>
            <p:cNvSpPr/>
            <p:nvPr/>
          </p:nvSpPr>
          <p:spPr>
            <a:xfrm>
              <a:off x="6773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4" name="Google Shape;144;p19"/>
            <p:cNvSpPr/>
            <p:nvPr/>
          </p:nvSpPr>
          <p:spPr>
            <a:xfrm>
              <a:off x="6925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5" name="Google Shape;145;p19"/>
            <p:cNvSpPr/>
            <p:nvPr/>
          </p:nvSpPr>
          <p:spPr>
            <a:xfrm>
              <a:off x="7077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6" name="Google Shape;146;p19"/>
            <p:cNvSpPr/>
            <p:nvPr/>
          </p:nvSpPr>
          <p:spPr>
            <a:xfrm>
              <a:off x="7230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7" name="Google Shape;147;p19"/>
            <p:cNvSpPr/>
            <p:nvPr/>
          </p:nvSpPr>
          <p:spPr>
            <a:xfrm>
              <a:off x="7382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8" name="Google Shape;148;p19"/>
            <p:cNvSpPr/>
            <p:nvPr/>
          </p:nvSpPr>
          <p:spPr>
            <a:xfrm>
              <a:off x="7535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49" name="Google Shape;149;p19"/>
            <p:cNvSpPr/>
            <p:nvPr/>
          </p:nvSpPr>
          <p:spPr>
            <a:xfrm>
              <a:off x="7687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50" name="Google Shape;150;p19"/>
            <p:cNvSpPr/>
            <p:nvPr/>
          </p:nvSpPr>
          <p:spPr>
            <a:xfrm>
              <a:off x="7839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51" name="Google Shape;151;p19"/>
            <p:cNvSpPr/>
            <p:nvPr/>
          </p:nvSpPr>
          <p:spPr>
            <a:xfrm>
              <a:off x="79922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52" name="Google Shape;152;p19"/>
            <p:cNvSpPr/>
            <p:nvPr/>
          </p:nvSpPr>
          <p:spPr>
            <a:xfrm>
              <a:off x="81446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53" name="Google Shape;153;p19"/>
            <p:cNvSpPr/>
            <p:nvPr/>
          </p:nvSpPr>
          <p:spPr>
            <a:xfrm>
              <a:off x="82970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54" name="Google Shape;154;p19"/>
            <p:cNvSpPr/>
            <p:nvPr/>
          </p:nvSpPr>
          <p:spPr>
            <a:xfrm>
              <a:off x="84494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
          <p:nvSpPr>
            <p:cNvPr id="155" name="Google Shape;155;p19"/>
            <p:cNvSpPr/>
            <p:nvPr/>
          </p:nvSpPr>
          <p:spPr>
            <a:xfrm>
              <a:off x="8601825" y="3509400"/>
              <a:ext cx="65400" cy="163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grpSp>
      <p:sp>
        <p:nvSpPr>
          <p:cNvPr id="156" name="Google Shape;156;p19"/>
          <p:cNvSpPr/>
          <p:nvPr/>
        </p:nvSpPr>
        <p:spPr>
          <a:xfrm>
            <a:off x="5741200" y="0"/>
            <a:ext cx="709600" cy="1368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89"/>
              <a:buFont typeface="Arial"/>
              <a:buNone/>
            </a:pPr>
            <a:endParaRPr sz="2489"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7"/>
        <p:cNvGrpSpPr/>
        <p:nvPr/>
      </p:nvGrpSpPr>
      <p:grpSpPr>
        <a:xfrm>
          <a:off x="0" y="0"/>
          <a:ext cx="0" cy="0"/>
          <a:chOff x="0" y="0"/>
          <a:chExt cx="0" cy="0"/>
        </a:xfrm>
      </p:grpSpPr>
      <p:sp>
        <p:nvSpPr>
          <p:cNvPr id="158" name="Google Shape;158;p20"/>
          <p:cNvSpPr>
            <a:spLocks noGrp="1"/>
          </p:cNvSpPr>
          <p:nvPr>
            <p:ph type="pic" idx="2"/>
          </p:nvPr>
        </p:nvSpPr>
        <p:spPr>
          <a:xfrm>
            <a:off x="0" y="0"/>
            <a:ext cx="12192000" cy="6858000"/>
          </a:xfrm>
          <a:prstGeom prst="rect">
            <a:avLst/>
          </a:prstGeom>
          <a:noFill/>
          <a:ln>
            <a:noFill/>
          </a:ln>
        </p:spPr>
      </p:sp>
      <p:sp>
        <p:nvSpPr>
          <p:cNvPr id="159" name="Google Shape;159;p20"/>
          <p:cNvSpPr txBox="1">
            <a:spLocks noGrp="1"/>
          </p:cNvSpPr>
          <p:nvPr>
            <p:ph type="title"/>
          </p:nvPr>
        </p:nvSpPr>
        <p:spPr>
          <a:xfrm>
            <a:off x="6886300" y="719333"/>
            <a:ext cx="4354800" cy="2173200"/>
          </a:xfrm>
          <a:prstGeom prst="rect">
            <a:avLst/>
          </a:prstGeom>
          <a:solidFill>
            <a:schemeClr val="lt1"/>
          </a:solid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957000" y="487680"/>
            <a:ext cx="10278000" cy="731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000"/>
              <a:buFont typeface="Maven Pro Black"/>
              <a:buNone/>
              <a:defRPr sz="3000" b="0" i="0" u="none" strike="noStrike" cap="none">
                <a:solidFill>
                  <a:schemeClr val="dk1"/>
                </a:solidFill>
                <a:latin typeface="Maven Pro Black"/>
                <a:ea typeface="Maven Pro Black"/>
                <a:cs typeface="Maven Pro Black"/>
                <a:sym typeface="Maven Pro Black"/>
              </a:defRPr>
            </a:lvl1pPr>
            <a:lvl2pPr marR="0" lvl="1"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9pPr>
          </a:lstStyle>
          <a:p>
            <a:endParaRPr/>
          </a:p>
        </p:txBody>
      </p:sp>
      <p:sp>
        <p:nvSpPr>
          <p:cNvPr id="11" name="Google Shape;11;p11"/>
          <p:cNvSpPr txBox="1">
            <a:spLocks noGrp="1"/>
          </p:cNvSpPr>
          <p:nvPr>
            <p:ph type="body" idx="1"/>
          </p:nvPr>
        </p:nvSpPr>
        <p:spPr>
          <a:xfrm>
            <a:off x="923600" y="1802500"/>
            <a:ext cx="10282400" cy="43300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1pPr>
            <a:lvl2pPr marL="914400" marR="0" lvl="1"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2pPr>
            <a:lvl3pPr marL="1371600" marR="0" lvl="2"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3pPr>
            <a:lvl4pPr marL="1828800" marR="0" lvl="3"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4pPr>
            <a:lvl5pPr marL="2286000" marR="0" lvl="4"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5pPr>
            <a:lvl6pPr marL="2743200" marR="0" lvl="5"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6pPr>
            <a:lvl7pPr marL="3200400" marR="0" lvl="6"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7pPr>
            <a:lvl8pPr marL="3657600" marR="0" lvl="7"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8pPr>
            <a:lvl9pPr marL="4114800" marR="0" lvl="8"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g2a6cabdf216_1_0"/>
          <p:cNvSpPr txBox="1">
            <a:spLocks noGrp="1"/>
          </p:cNvSpPr>
          <p:nvPr>
            <p:ph type="title"/>
          </p:nvPr>
        </p:nvSpPr>
        <p:spPr>
          <a:xfrm>
            <a:off x="957000" y="487680"/>
            <a:ext cx="10278000" cy="731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000"/>
              <a:buFont typeface="Maven Pro Black"/>
              <a:buNone/>
              <a:defRPr sz="3000" b="0" i="0" u="none" strike="noStrike" cap="none">
                <a:solidFill>
                  <a:schemeClr val="dk1"/>
                </a:solidFill>
                <a:latin typeface="Maven Pro Black"/>
                <a:ea typeface="Maven Pro Black"/>
                <a:cs typeface="Maven Pro Black"/>
                <a:sym typeface="Maven Pro Black"/>
              </a:defRPr>
            </a:lvl1pPr>
            <a:lvl2pPr marR="0" lvl="1"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9pPr>
          </a:lstStyle>
          <a:p>
            <a:endParaRPr/>
          </a:p>
        </p:txBody>
      </p:sp>
      <p:sp>
        <p:nvSpPr>
          <p:cNvPr id="227" name="Google Shape;227;g2a6cabdf216_1_0"/>
          <p:cNvSpPr txBox="1">
            <a:spLocks noGrp="1"/>
          </p:cNvSpPr>
          <p:nvPr>
            <p:ph type="body" idx="1"/>
          </p:nvPr>
        </p:nvSpPr>
        <p:spPr>
          <a:xfrm>
            <a:off x="923600" y="1802500"/>
            <a:ext cx="10282400" cy="43300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1pPr>
            <a:lvl2pPr marL="914400" marR="0" lvl="1"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2pPr>
            <a:lvl3pPr marL="1371600" marR="0" lvl="2"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3pPr>
            <a:lvl4pPr marL="1828800" marR="0" lvl="3"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4pPr>
            <a:lvl5pPr marL="2286000" marR="0" lvl="4"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5pPr>
            <a:lvl6pPr marL="2743200" marR="0" lvl="5"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6pPr>
            <a:lvl7pPr marL="3200400" marR="0" lvl="6"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7pPr>
            <a:lvl8pPr marL="3657600" marR="0" lvl="7"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8pPr>
            <a:lvl9pPr marL="4114800" marR="0" lvl="8" indent="-304800" algn="l" rtl="0">
              <a:lnSpc>
                <a:spcPct val="100000"/>
              </a:lnSpc>
              <a:spcBef>
                <a:spcPts val="0"/>
              </a:spcBef>
              <a:spcAft>
                <a:spcPts val="0"/>
              </a:spcAft>
              <a:buClr>
                <a:schemeClr val="dk1"/>
              </a:buClr>
              <a:buSzPts val="1200"/>
              <a:buFont typeface="Hind"/>
              <a:buChar char="■"/>
              <a:defRPr sz="1200" b="0" i="0" u="none" strike="noStrike" cap="none">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datasets/pszemraj/scientific_lay_summarisation-elife-norm"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263cbfb8911_0_0"/>
          <p:cNvSpPr/>
          <p:nvPr/>
        </p:nvSpPr>
        <p:spPr>
          <a:xfrm>
            <a:off x="9389976" y="-173"/>
            <a:ext cx="2847000" cy="685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grpSp>
        <p:nvGrpSpPr>
          <p:cNvPr id="446" name="Google Shape;446;g263cbfb8911_0_0"/>
          <p:cNvGrpSpPr/>
          <p:nvPr/>
        </p:nvGrpSpPr>
        <p:grpSpPr>
          <a:xfrm>
            <a:off x="7967382" y="-76323"/>
            <a:ext cx="3744706" cy="4182806"/>
            <a:chOff x="5858625" y="3509400"/>
            <a:chExt cx="2808600" cy="1634100"/>
          </a:xfrm>
        </p:grpSpPr>
        <p:sp>
          <p:nvSpPr>
            <p:cNvPr id="447" name="Google Shape;447;g263cbfb8911_0_0"/>
            <p:cNvSpPr/>
            <p:nvPr/>
          </p:nvSpPr>
          <p:spPr>
            <a:xfrm>
              <a:off x="58586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48" name="Google Shape;448;g263cbfb8911_0_0"/>
            <p:cNvSpPr/>
            <p:nvPr/>
          </p:nvSpPr>
          <p:spPr>
            <a:xfrm>
              <a:off x="60110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49" name="Google Shape;449;g263cbfb8911_0_0"/>
            <p:cNvSpPr/>
            <p:nvPr/>
          </p:nvSpPr>
          <p:spPr>
            <a:xfrm>
              <a:off x="61634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0" name="Google Shape;450;g263cbfb8911_0_0"/>
            <p:cNvSpPr/>
            <p:nvPr/>
          </p:nvSpPr>
          <p:spPr>
            <a:xfrm>
              <a:off x="63158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1" name="Google Shape;451;g263cbfb8911_0_0"/>
            <p:cNvSpPr/>
            <p:nvPr/>
          </p:nvSpPr>
          <p:spPr>
            <a:xfrm>
              <a:off x="64682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2" name="Google Shape;452;g263cbfb8911_0_0"/>
            <p:cNvSpPr/>
            <p:nvPr/>
          </p:nvSpPr>
          <p:spPr>
            <a:xfrm>
              <a:off x="66206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3" name="Google Shape;453;g263cbfb8911_0_0"/>
            <p:cNvSpPr/>
            <p:nvPr/>
          </p:nvSpPr>
          <p:spPr>
            <a:xfrm>
              <a:off x="67730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4" name="Google Shape;454;g263cbfb8911_0_0"/>
            <p:cNvSpPr/>
            <p:nvPr/>
          </p:nvSpPr>
          <p:spPr>
            <a:xfrm>
              <a:off x="69254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5" name="Google Shape;455;g263cbfb8911_0_0"/>
            <p:cNvSpPr/>
            <p:nvPr/>
          </p:nvSpPr>
          <p:spPr>
            <a:xfrm>
              <a:off x="70778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6" name="Google Shape;456;g263cbfb8911_0_0"/>
            <p:cNvSpPr/>
            <p:nvPr/>
          </p:nvSpPr>
          <p:spPr>
            <a:xfrm>
              <a:off x="72302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7" name="Google Shape;457;g263cbfb8911_0_0"/>
            <p:cNvSpPr/>
            <p:nvPr/>
          </p:nvSpPr>
          <p:spPr>
            <a:xfrm>
              <a:off x="73826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8" name="Google Shape;458;g263cbfb8911_0_0"/>
            <p:cNvSpPr/>
            <p:nvPr/>
          </p:nvSpPr>
          <p:spPr>
            <a:xfrm>
              <a:off x="75350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59" name="Google Shape;459;g263cbfb8911_0_0"/>
            <p:cNvSpPr/>
            <p:nvPr/>
          </p:nvSpPr>
          <p:spPr>
            <a:xfrm>
              <a:off x="76874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60" name="Google Shape;460;g263cbfb8911_0_0"/>
            <p:cNvSpPr/>
            <p:nvPr/>
          </p:nvSpPr>
          <p:spPr>
            <a:xfrm>
              <a:off x="78398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61" name="Google Shape;461;g263cbfb8911_0_0"/>
            <p:cNvSpPr/>
            <p:nvPr/>
          </p:nvSpPr>
          <p:spPr>
            <a:xfrm>
              <a:off x="79922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62" name="Google Shape;462;g263cbfb8911_0_0"/>
            <p:cNvSpPr/>
            <p:nvPr/>
          </p:nvSpPr>
          <p:spPr>
            <a:xfrm>
              <a:off x="81446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63" name="Google Shape;463;g263cbfb8911_0_0"/>
            <p:cNvSpPr/>
            <p:nvPr/>
          </p:nvSpPr>
          <p:spPr>
            <a:xfrm>
              <a:off x="82970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64" name="Google Shape;464;g263cbfb8911_0_0"/>
            <p:cNvSpPr/>
            <p:nvPr/>
          </p:nvSpPr>
          <p:spPr>
            <a:xfrm>
              <a:off x="84494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65" name="Google Shape;465;g263cbfb8911_0_0"/>
            <p:cNvSpPr/>
            <p:nvPr/>
          </p:nvSpPr>
          <p:spPr>
            <a:xfrm>
              <a:off x="8601825" y="3509400"/>
              <a:ext cx="65400" cy="16341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grpSp>
      <p:sp>
        <p:nvSpPr>
          <p:cNvPr id="466" name="Google Shape;466;g263cbfb8911_0_0"/>
          <p:cNvSpPr txBox="1">
            <a:spLocks noGrp="1"/>
          </p:cNvSpPr>
          <p:nvPr>
            <p:ph type="ctrTitle"/>
          </p:nvPr>
        </p:nvSpPr>
        <p:spPr>
          <a:xfrm>
            <a:off x="994506" y="755912"/>
            <a:ext cx="8591100" cy="1556400"/>
          </a:xfrm>
          <a:prstGeom prst="rect">
            <a:avLst/>
          </a:prstGeom>
          <a:noFill/>
          <a:ln>
            <a:noFill/>
          </a:ln>
        </p:spPr>
        <p:txBody>
          <a:bodyPr spcFirstLastPara="1" wrap="square" lIns="121900" tIns="121900" rIns="121900" bIns="121900" anchor="t" anchorCtr="0">
            <a:noAutofit/>
          </a:bodyPr>
          <a:lstStyle/>
          <a:p>
            <a:pPr marL="0" lvl="0" indent="0" algn="l" rtl="0">
              <a:lnSpc>
                <a:spcPct val="85000"/>
              </a:lnSpc>
              <a:spcBef>
                <a:spcPts val="0"/>
              </a:spcBef>
              <a:spcAft>
                <a:spcPts val="0"/>
              </a:spcAft>
              <a:buSzPts val="4500"/>
              <a:buFont typeface="Loved by the King"/>
              <a:buNone/>
            </a:pPr>
            <a:r>
              <a:rPr lang="en-US" sz="4000" dirty="0">
                <a:latin typeface="Maven Pro Medium"/>
                <a:ea typeface="Maven Pro Medium"/>
                <a:cs typeface="Maven Pro Medium"/>
                <a:sym typeface="Maven Pro Medium"/>
              </a:rPr>
              <a:t>Research Paper Simplification</a:t>
            </a:r>
            <a:endParaRPr sz="4000" dirty="0">
              <a:latin typeface="Maven Pro Medium"/>
              <a:ea typeface="Maven Pro Medium"/>
              <a:cs typeface="Maven Pro Medium"/>
              <a:sym typeface="Maven Pro Medium"/>
            </a:endParaRPr>
          </a:p>
        </p:txBody>
      </p:sp>
      <p:sp>
        <p:nvSpPr>
          <p:cNvPr id="467" name="Google Shape;467;g263cbfb8911_0_0"/>
          <p:cNvSpPr/>
          <p:nvPr/>
        </p:nvSpPr>
        <p:spPr>
          <a:xfrm>
            <a:off x="947862" y="1600011"/>
            <a:ext cx="7672704" cy="45719"/>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89"/>
              <a:buFont typeface="Arial"/>
              <a:buNone/>
            </a:pPr>
            <a:endParaRPr sz="2489" b="0" i="0" u="none" strike="noStrike" cap="none">
              <a:solidFill>
                <a:srgbClr val="000000"/>
              </a:solidFill>
              <a:latin typeface="Arial"/>
              <a:ea typeface="Arial"/>
              <a:cs typeface="Arial"/>
              <a:sym typeface="Arial"/>
            </a:endParaRPr>
          </a:p>
        </p:txBody>
      </p:sp>
      <p:sp>
        <p:nvSpPr>
          <p:cNvPr id="468" name="Google Shape;468;g263cbfb8911_0_0"/>
          <p:cNvSpPr txBox="1"/>
          <p:nvPr/>
        </p:nvSpPr>
        <p:spPr>
          <a:xfrm>
            <a:off x="1089497" y="3838534"/>
            <a:ext cx="8307472" cy="3172200"/>
          </a:xfrm>
          <a:prstGeom prst="rect">
            <a:avLst/>
          </a:prstGeom>
          <a:noFill/>
          <a:ln>
            <a:noFill/>
          </a:ln>
        </p:spPr>
        <p:txBody>
          <a:bodyPr spcFirstLastPara="1" wrap="square" lIns="121900" tIns="121900" rIns="121900" bIns="121900" anchor="ctr" anchorCtr="0">
            <a:noAutofit/>
          </a:bodyPr>
          <a:lstStyle/>
          <a:p>
            <a:pPr>
              <a:buClr>
                <a:schemeClr val="dk1"/>
              </a:buClr>
              <a:buSzPts val="1100"/>
            </a:pPr>
            <a:r>
              <a:rPr lang="en-US" sz="2500" b="1" dirty="0">
                <a:solidFill>
                  <a:schemeClr val="tx1"/>
                </a:solidFill>
                <a:latin typeface="Hind"/>
                <a:ea typeface="Hind"/>
                <a:cs typeface="Hind"/>
                <a:sym typeface="Hind"/>
              </a:rPr>
              <a:t>Team – ThisTime4Sure </a:t>
            </a:r>
          </a:p>
          <a:p>
            <a:pPr>
              <a:buClr>
                <a:schemeClr val="dk1"/>
              </a:buClr>
              <a:buSzPts val="1100"/>
            </a:pPr>
            <a:endParaRPr lang="en-US" sz="2500" dirty="0">
              <a:solidFill>
                <a:schemeClr val="tx1"/>
              </a:solidFill>
              <a:latin typeface="Hind"/>
              <a:ea typeface="Hind"/>
              <a:cs typeface="Hind"/>
              <a:sym typeface="Hind"/>
            </a:endParaRPr>
          </a:p>
          <a:p>
            <a:pPr>
              <a:buClr>
                <a:schemeClr val="dk1"/>
              </a:buClr>
              <a:buSzPts val="1100"/>
            </a:pPr>
            <a:r>
              <a:rPr lang="en-US" sz="2500" dirty="0" err="1">
                <a:solidFill>
                  <a:schemeClr val="tx1"/>
                </a:solidFill>
                <a:latin typeface="Hind"/>
                <a:ea typeface="Hind"/>
                <a:cs typeface="Hind"/>
                <a:sym typeface="Hind"/>
              </a:rPr>
              <a:t>Divya</a:t>
            </a:r>
            <a:r>
              <a:rPr lang="en-US" sz="2500" dirty="0">
                <a:solidFill>
                  <a:schemeClr val="tx1"/>
                </a:solidFill>
                <a:latin typeface="Hind"/>
                <a:ea typeface="Hind"/>
                <a:cs typeface="Hind"/>
                <a:sym typeface="Hind"/>
              </a:rPr>
              <a:t> Patel [202001420]		</a:t>
            </a:r>
            <a:r>
              <a:rPr lang="en-US" sz="2500" dirty="0" err="1">
                <a:solidFill>
                  <a:schemeClr val="tx1"/>
                </a:solidFill>
                <a:latin typeface="Hind"/>
                <a:ea typeface="Hind"/>
                <a:cs typeface="Hind"/>
                <a:sym typeface="Hind"/>
              </a:rPr>
              <a:t>Pathik</a:t>
            </a:r>
            <a:r>
              <a:rPr lang="en-US" sz="2500" dirty="0">
                <a:solidFill>
                  <a:schemeClr val="tx1"/>
                </a:solidFill>
                <a:latin typeface="Hind"/>
                <a:ea typeface="Hind"/>
                <a:cs typeface="Hind"/>
                <a:sym typeface="Hind"/>
              </a:rPr>
              <a:t> Patel [202003002]</a:t>
            </a:r>
          </a:p>
          <a:p>
            <a:pPr marL="0" lvl="0" indent="0" algn="l" rtl="0">
              <a:spcBef>
                <a:spcPts val="0"/>
              </a:spcBef>
              <a:spcAft>
                <a:spcPts val="0"/>
              </a:spcAft>
              <a:buClr>
                <a:schemeClr val="dk1"/>
              </a:buClr>
              <a:buSzPts val="1100"/>
              <a:buFont typeface="Arial"/>
              <a:buNone/>
            </a:pPr>
            <a:endParaRPr sz="2500" dirty="0">
              <a:solidFill>
                <a:schemeClr val="tx1"/>
              </a:solidFill>
              <a:latin typeface="Hind"/>
              <a:ea typeface="Hind"/>
              <a:cs typeface="Hind"/>
              <a:sym typeface="Hind"/>
            </a:endParaRPr>
          </a:p>
          <a:p>
            <a:pPr marL="0" lvl="0" indent="0" algn="l" rtl="0">
              <a:spcBef>
                <a:spcPts val="0"/>
              </a:spcBef>
              <a:spcAft>
                <a:spcPts val="0"/>
              </a:spcAft>
              <a:buClr>
                <a:schemeClr val="dk1"/>
              </a:buClr>
              <a:buSzPts val="1100"/>
              <a:buFont typeface="Arial"/>
              <a:buNone/>
            </a:pPr>
            <a:r>
              <a:rPr lang="en-US" sz="2500" dirty="0">
                <a:solidFill>
                  <a:schemeClr val="tx1"/>
                </a:solidFill>
                <a:latin typeface="Hind"/>
                <a:ea typeface="Hind"/>
                <a:cs typeface="Hind"/>
                <a:sym typeface="Hind"/>
              </a:rPr>
              <a:t>Kunj Patel [202001421] 		</a:t>
            </a:r>
            <a:r>
              <a:rPr lang="en-US" sz="2500" dirty="0" err="1">
                <a:solidFill>
                  <a:schemeClr val="tx1"/>
                </a:solidFill>
                <a:latin typeface="Hind"/>
                <a:ea typeface="Hind"/>
                <a:cs typeface="Hind"/>
                <a:sym typeface="Hind"/>
              </a:rPr>
              <a:t>Suyash</a:t>
            </a:r>
            <a:r>
              <a:rPr lang="en-US" sz="2500" dirty="0">
                <a:solidFill>
                  <a:schemeClr val="tx1"/>
                </a:solidFill>
                <a:latin typeface="Hind"/>
                <a:ea typeface="Hind"/>
                <a:cs typeface="Hind"/>
                <a:sym typeface="Hind"/>
              </a:rPr>
              <a:t> Vyas [202001002] </a:t>
            </a:r>
            <a:endParaRPr sz="2500" dirty="0">
              <a:solidFill>
                <a:schemeClr val="tx1"/>
              </a:solidFill>
              <a:latin typeface="Hind"/>
              <a:ea typeface="Hind"/>
              <a:cs typeface="Hind"/>
              <a:sym typeface="Hind"/>
            </a:endParaRPr>
          </a:p>
        </p:txBody>
      </p:sp>
      <p:sp>
        <p:nvSpPr>
          <p:cNvPr id="2" name="TextBox 1">
            <a:extLst>
              <a:ext uri="{FF2B5EF4-FFF2-40B4-BE49-F238E27FC236}">
                <a16:creationId xmlns:a16="http://schemas.microsoft.com/office/drawing/2014/main" id="{DDD3CBA1-2EB8-6C9E-5B85-6DE11D8956AE}"/>
              </a:ext>
            </a:extLst>
          </p:cNvPr>
          <p:cNvSpPr txBox="1"/>
          <p:nvPr/>
        </p:nvSpPr>
        <p:spPr>
          <a:xfrm>
            <a:off x="1089497" y="2015080"/>
            <a:ext cx="8140653" cy="1815882"/>
          </a:xfrm>
          <a:prstGeom prst="rect">
            <a:avLst/>
          </a:prstGeom>
          <a:noFill/>
        </p:spPr>
        <p:txBody>
          <a:bodyPr wrap="square" rtlCol="0">
            <a:spAutoFit/>
          </a:bodyPr>
          <a:lstStyle/>
          <a:p>
            <a:r>
              <a:rPr lang="en-IN" sz="4000" b="0" dirty="0">
                <a:solidFill>
                  <a:schemeClr val="tx1"/>
                </a:solidFill>
                <a:effectLst/>
                <a:latin typeface="Google Sans"/>
              </a:rPr>
              <a:t>IT594: Deep Neural NLP</a:t>
            </a:r>
          </a:p>
          <a:p>
            <a:endParaRPr lang="en-IN" sz="4000" b="0" dirty="0">
              <a:solidFill>
                <a:schemeClr val="tx1"/>
              </a:solidFill>
              <a:effectLst/>
              <a:latin typeface="Google Sans"/>
            </a:endParaRPr>
          </a:p>
          <a:p>
            <a:r>
              <a:rPr lang="en-IN" sz="3200" b="1" dirty="0">
                <a:solidFill>
                  <a:schemeClr val="tx1"/>
                </a:solidFill>
                <a:effectLst/>
                <a:latin typeface="Google Sans"/>
              </a:rPr>
              <a:t>Instructor</a:t>
            </a:r>
            <a:r>
              <a:rPr lang="en-IN" sz="3200" b="0" dirty="0">
                <a:solidFill>
                  <a:schemeClr val="tx1"/>
                </a:solidFill>
                <a:effectLst/>
                <a:latin typeface="Google Sans"/>
              </a:rPr>
              <a:t> – Prof. Sourish Dasgupta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263cbfb8911_2_61"/>
          <p:cNvSpPr txBox="1"/>
          <p:nvPr/>
        </p:nvSpPr>
        <p:spPr>
          <a:xfrm>
            <a:off x="1716775" y="3424649"/>
            <a:ext cx="92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000" b="1">
              <a:solidFill>
                <a:srgbClr val="111111"/>
              </a:solidFill>
            </a:endParaRPr>
          </a:p>
        </p:txBody>
      </p:sp>
      <p:sp>
        <p:nvSpPr>
          <p:cNvPr id="517" name="Google Shape;517;g263cbfb8911_2_61"/>
          <p:cNvSpPr txBox="1">
            <a:spLocks noGrp="1"/>
          </p:cNvSpPr>
          <p:nvPr>
            <p:ph type="title"/>
          </p:nvPr>
        </p:nvSpPr>
        <p:spPr>
          <a:xfrm>
            <a:off x="1119150" y="179375"/>
            <a:ext cx="9953700" cy="1097100"/>
          </a:xfrm>
          <a:prstGeom prst="rect">
            <a:avLst/>
          </a:prstGeom>
          <a:noFill/>
          <a:ln>
            <a:noFill/>
          </a:ln>
        </p:spPr>
        <p:txBody>
          <a:bodyPr spcFirstLastPara="1" wrap="square" lIns="91425" tIns="91425" rIns="91425" bIns="91425" anchor="ctr" anchorCtr="0">
            <a:noAutofit/>
          </a:bodyPr>
          <a:lstStyle/>
          <a:p>
            <a:r>
              <a:rPr lang="en-US" sz="4800" b="1" dirty="0">
                <a:solidFill>
                  <a:srgbClr val="111111"/>
                </a:solidFill>
              </a:rPr>
              <a:t>Loss Function </a:t>
            </a:r>
            <a:endParaRPr sz="4800" dirty="0"/>
          </a:p>
        </p:txBody>
      </p:sp>
      <mc:AlternateContent xmlns:mc="http://schemas.openxmlformats.org/markup-compatibility/2006" xmlns:a14="http://schemas.microsoft.com/office/drawing/2010/main">
        <mc:Choice Requires="a14">
          <p:sp>
            <p:nvSpPr>
              <p:cNvPr id="518" name="Google Shape;518;g263cbfb8911_2_61"/>
              <p:cNvSpPr txBox="1"/>
              <p:nvPr/>
            </p:nvSpPr>
            <p:spPr>
              <a:xfrm>
                <a:off x="1404475" y="1276475"/>
                <a:ext cx="9831300" cy="475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dirty="0">
                    <a:solidFill>
                      <a:srgbClr val="111111"/>
                    </a:solidFill>
                  </a:rPr>
                  <a:t>We use simple Negative log likelihood loss with label smoothing</a:t>
                </a:r>
              </a:p>
              <a:p>
                <a:pPr marL="0" marR="0" lvl="0" indent="0" algn="l" rtl="0">
                  <a:lnSpc>
                    <a:spcPct val="100000"/>
                  </a:lnSpc>
                  <a:spcBef>
                    <a:spcPts val="0"/>
                  </a:spcBef>
                  <a:spcAft>
                    <a:spcPts val="0"/>
                  </a:spcAft>
                  <a:buNone/>
                </a:pPr>
                <a:endParaRPr lang="en-US" sz="1800" b="1" dirty="0">
                  <a:solidFill>
                    <a:srgbClr val="111111"/>
                  </a:solidFill>
                </a:endParaRPr>
              </a:p>
              <a:p>
                <a:pPr marL="0" marR="0" lvl="0" indent="0" algn="l" rtl="0">
                  <a:lnSpc>
                    <a:spcPct val="100000"/>
                  </a:lnSpc>
                  <a:spcBef>
                    <a:spcPts val="0"/>
                  </a:spcBef>
                  <a:spcAft>
                    <a:spcPts val="0"/>
                  </a:spcAft>
                  <a:buNone/>
                </a:pPr>
                <a:endParaRPr lang="en-US" sz="1800" b="1" dirty="0">
                  <a:solidFill>
                    <a:srgbClr val="111111"/>
                  </a:solidFill>
                </a:endParaRPr>
              </a:p>
              <a:p>
                <a:pPr marL="0" marR="0" lvl="0" indent="0" algn="l" rtl="0">
                  <a:lnSpc>
                    <a:spcPct val="100000"/>
                  </a:lnSpc>
                  <a:spcBef>
                    <a:spcPts val="0"/>
                  </a:spcBef>
                  <a:spcAft>
                    <a:spcPts val="0"/>
                  </a:spcAft>
                  <a:buNone/>
                </a:pPr>
                <a:endParaRPr lang="en-US" sz="1800" b="1" dirty="0">
                  <a:solidFill>
                    <a:srgbClr val="111111"/>
                  </a:solidFill>
                </a:endParaRPr>
              </a:p>
              <a:p>
                <a:pPr marL="0" marR="0" lvl="0" indent="0" algn="l" rtl="0">
                  <a:lnSpc>
                    <a:spcPct val="100000"/>
                  </a:lnSpc>
                  <a:spcBef>
                    <a:spcPts val="0"/>
                  </a:spcBef>
                  <a:spcAft>
                    <a:spcPts val="0"/>
                  </a:spcAft>
                  <a:buNone/>
                </a:pPr>
                <a:endParaRPr lang="en-US" sz="1800" b="1" dirty="0">
                  <a:solidFill>
                    <a:srgbClr val="111111"/>
                  </a:solidFill>
                </a:endParaRPr>
              </a:p>
              <a:p>
                <a:pPr marL="0" marR="0" lvl="0" indent="0" algn="l" rtl="0">
                  <a:lnSpc>
                    <a:spcPct val="100000"/>
                  </a:lnSpc>
                  <a:spcBef>
                    <a:spcPts val="0"/>
                  </a:spcBef>
                  <a:spcAft>
                    <a:spcPts val="0"/>
                  </a:spcAft>
                  <a:buNone/>
                </a:pPr>
                <a:endParaRPr lang="en-US" sz="1800" b="1" dirty="0">
                  <a:solidFill>
                    <a:srgbClr val="111111"/>
                  </a:solidFill>
                </a:endParaRPr>
              </a:p>
              <a:p>
                <a:pPr marL="0" marR="0" lvl="0" indent="0" algn="l" rtl="0">
                  <a:lnSpc>
                    <a:spcPct val="100000"/>
                  </a:lnSpc>
                  <a:spcBef>
                    <a:spcPts val="0"/>
                  </a:spcBef>
                  <a:spcAft>
                    <a:spcPts val="0"/>
                  </a:spcAft>
                  <a:buNone/>
                </a:pPr>
                <a:endParaRPr lang="en-US" sz="1800" b="1" dirty="0">
                  <a:solidFill>
                    <a:srgbClr val="111111"/>
                  </a:solidFill>
                </a:endParaRPr>
              </a:p>
              <a:p>
                <a:pPr marL="0" lvl="0" indent="0" algn="l" rtl="0">
                  <a:spcBef>
                    <a:spcPts val="0"/>
                  </a:spcBef>
                  <a:spcAft>
                    <a:spcPts val="0"/>
                  </a:spcAft>
                  <a:buSzPts val="1100"/>
                  <a:buNone/>
                </a:pPr>
                <a:r>
                  <a:rPr lang="en-US" sz="1800" dirty="0">
                    <a:solidFill>
                      <a:srgbClr val="111111"/>
                    </a:solidFill>
                  </a:rPr>
                  <a:t>Where </a:t>
                </a:r>
                <a:r>
                  <a:rPr lang="en-US" sz="1800" b="1" dirty="0" err="1">
                    <a:solidFill>
                      <a:srgbClr val="111111"/>
                    </a:solidFill>
                  </a:rPr>
                  <a:t>y</a:t>
                </a:r>
                <a:r>
                  <a:rPr lang="en-US" sz="1800" b="1" baseline="-25000" dirty="0" err="1">
                    <a:solidFill>
                      <a:srgbClr val="111111"/>
                    </a:solidFill>
                  </a:rPr>
                  <a:t>i</a:t>
                </a:r>
                <a:r>
                  <a:rPr lang="en-US" sz="1800" dirty="0">
                    <a:solidFill>
                      <a:srgbClr val="111111"/>
                    </a:solidFill>
                  </a:rPr>
                  <a:t> is the true label and p(</a:t>
                </a:r>
                <a:r>
                  <a:rPr lang="en-US" sz="1800" b="1" dirty="0" err="1">
                    <a:solidFill>
                      <a:srgbClr val="111111"/>
                    </a:solidFill>
                  </a:rPr>
                  <a:t>y</a:t>
                </a:r>
                <a:r>
                  <a:rPr lang="en-US" sz="1800" b="1" baseline="-25000" dirty="0" err="1">
                    <a:solidFill>
                      <a:srgbClr val="111111"/>
                    </a:solidFill>
                  </a:rPr>
                  <a:t>i</a:t>
                </a:r>
                <a:r>
                  <a:rPr lang="en-US" sz="1800" dirty="0">
                    <a:solidFill>
                      <a:srgbClr val="111111"/>
                    </a:solidFill>
                  </a:rPr>
                  <a:t>) is the predicted probability of the true label at position </a:t>
                </a:r>
                <a:r>
                  <a:rPr lang="en-US" sz="1800" b="1" i="1" dirty="0" err="1">
                    <a:solidFill>
                      <a:srgbClr val="111111"/>
                    </a:solidFill>
                  </a:rPr>
                  <a:t>i</a:t>
                </a:r>
                <a:r>
                  <a:rPr lang="en-US" sz="1800" dirty="0">
                    <a:solidFill>
                      <a:srgbClr val="111111"/>
                    </a:solidFill>
                  </a:rPr>
                  <a:t> in the sequence.</a:t>
                </a:r>
              </a:p>
              <a:p>
                <a:pPr marL="0" lvl="0" indent="0" algn="l" rtl="0">
                  <a:spcBef>
                    <a:spcPts val="0"/>
                  </a:spcBef>
                  <a:spcAft>
                    <a:spcPts val="0"/>
                  </a:spcAft>
                  <a:buSzPts val="1100"/>
                  <a:buNone/>
                </a:pPr>
                <a:endParaRPr lang="en-US" sz="1800" dirty="0">
                  <a:solidFill>
                    <a:srgbClr val="111111"/>
                  </a:solidFill>
                </a:endParaRPr>
              </a:p>
              <a:p>
                <a:pPr lvl="0">
                  <a:buSzPts val="1100"/>
                </a:pPr>
                <a:r>
                  <a:rPr lang="en-US" sz="1800" dirty="0">
                    <a:solidFill>
                      <a:srgbClr val="111111"/>
                    </a:solidFill>
                    <a:latin typeface="+mn-lt"/>
                  </a:rPr>
                  <a:t>We are using Label smoothing </a:t>
                </a:r>
                <a:r>
                  <a:rPr lang="en-US" sz="1800" dirty="0">
                    <a:solidFill>
                      <a:srgbClr val="111111"/>
                    </a:solidFill>
                    <a:latin typeface="+mn-lt"/>
                    <a:cs typeface="Calibri" panose="020F0502020204030204" pitchFamily="34" charset="0"/>
                  </a:rPr>
                  <a:t>with</a:t>
                </a:r>
                <a:r>
                  <a:rPr lang="en-US" sz="2400" dirty="0">
                    <a:solidFill>
                      <a:srgbClr val="111111"/>
                    </a:solidFill>
                    <a:latin typeface="+mn-lt"/>
                    <a:cs typeface="Calibri" panose="020F0502020204030204" pitchFamily="34" charset="0"/>
                  </a:rPr>
                  <a:t> </a:t>
                </a:r>
                <a14:m>
                  <m:oMath xmlns:m="http://schemas.openxmlformats.org/officeDocument/2006/math">
                    <m:r>
                      <a:rPr lang="el-GR" sz="2400" i="1" dirty="0" smtClean="0">
                        <a:latin typeface="Cambria Math" panose="02040503050406030204" pitchFamily="18" charset="0"/>
                      </a:rPr>
                      <m:t>𝜖</m:t>
                    </m:r>
                    <m:r>
                      <a:rPr lang="el-GR" sz="2400" i="1" dirty="0" smtClean="0">
                        <a:latin typeface="Cambria Math" panose="02040503050406030204" pitchFamily="18" charset="0"/>
                      </a:rPr>
                      <m:t>​</m:t>
                    </m:r>
                  </m:oMath>
                </a14:m>
                <a:r>
                  <a:rPr lang="en-US" sz="1800" dirty="0">
                    <a:solidFill>
                      <a:srgbClr val="111111"/>
                    </a:solidFill>
                    <a:latin typeface="+mn-lt"/>
                  </a:rPr>
                  <a:t> =0.1, to </a:t>
                </a:r>
                <a:r>
                  <a:rPr lang="en-IN" sz="1800" dirty="0">
                    <a:latin typeface="+mn-lt"/>
                  </a:rPr>
                  <a:t>encourages the model to be less certain, which can improve its ability to generalize to unseen data.</a:t>
                </a:r>
              </a:p>
              <a:p>
                <a:pPr lvl="0">
                  <a:buSzPts val="1100"/>
                </a:pPr>
                <a:endParaRPr lang="en-US" sz="1800" i="1" dirty="0">
                  <a:latin typeface="+mn-lt"/>
                </a:endParaRPr>
              </a:p>
              <a:p>
                <a:pPr lvl="0">
                  <a:buSzPts val="1100"/>
                </a:pPr>
                <a14:m>
                  <m:oMathPara xmlns:m="http://schemas.openxmlformats.org/officeDocument/2006/math">
                    <m:oMathParaPr>
                      <m:jc m:val="centerGroup"/>
                    </m:oMathParaPr>
                    <m:oMath xmlns:m="http://schemas.openxmlformats.org/officeDocument/2006/math">
                      <m:r>
                        <a:rPr lang="en-IN" sz="2400" i="1" dirty="0" smtClean="0">
                          <a:latin typeface="Cambria Math" panose="02040503050406030204" pitchFamily="18" charset="0"/>
                        </a:rPr>
                        <m:t>𝑦</m:t>
                      </m:r>
                      <m:r>
                        <a:rPr lang="en-IN" sz="2400" i="1" baseline="-25000" dirty="0" err="1" smtClean="0">
                          <a:latin typeface="Cambria Math" panose="02040503050406030204" pitchFamily="18" charset="0"/>
                        </a:rPr>
                        <m:t>𝑠𝑚𝑜𝑜𝑡h</m:t>
                      </m:r>
                      <m:r>
                        <a:rPr lang="en-IN" sz="2400" i="1" dirty="0" smtClean="0">
                          <a:latin typeface="Cambria Math" panose="02040503050406030204" pitchFamily="18" charset="0"/>
                        </a:rPr>
                        <m:t>​=(1−</m:t>
                      </m:r>
                      <m:r>
                        <a:rPr lang="el-GR" sz="2400" i="1" dirty="0" smtClean="0">
                          <a:latin typeface="Cambria Math" panose="02040503050406030204" pitchFamily="18" charset="0"/>
                        </a:rPr>
                        <m:t>𝜖</m:t>
                      </m:r>
                      <m:r>
                        <a:rPr lang="el-GR" sz="2400" i="1" dirty="0" smtClean="0">
                          <a:latin typeface="Cambria Math" panose="02040503050406030204" pitchFamily="18" charset="0"/>
                        </a:rPr>
                        <m:t>)⋅</m:t>
                      </m:r>
                      <m:r>
                        <a:rPr lang="en-IN" sz="2400" i="1" dirty="0" err="1" smtClean="0">
                          <a:latin typeface="Cambria Math" panose="02040503050406030204" pitchFamily="18" charset="0"/>
                        </a:rPr>
                        <m:t>𝑦</m:t>
                      </m:r>
                      <m:r>
                        <a:rPr lang="en-IN" sz="2400" i="1" dirty="0" err="1" smtClean="0">
                          <a:latin typeface="Cambria Math" panose="02040503050406030204" pitchFamily="18" charset="0"/>
                        </a:rPr>
                        <m:t>+</m:t>
                      </m:r>
                      <m:r>
                        <a:rPr lang="en-IN" sz="2400" i="1" dirty="0" err="1" smtClean="0">
                          <a:latin typeface="Cambria Math" panose="02040503050406030204" pitchFamily="18" charset="0"/>
                        </a:rPr>
                        <m:t>𝑘</m:t>
                      </m:r>
                      <m:r>
                        <a:rPr lang="el-GR" sz="2400" i="1" dirty="0" smtClean="0">
                          <a:latin typeface="Cambria Math" panose="02040503050406030204" pitchFamily="18" charset="0"/>
                        </a:rPr>
                        <m:t>𝜖</m:t>
                      </m:r>
                      <m:r>
                        <a:rPr lang="el-GR" sz="2400" i="1" dirty="0" smtClean="0">
                          <a:latin typeface="Cambria Math" panose="02040503050406030204" pitchFamily="18" charset="0"/>
                        </a:rPr>
                        <m:t>​</m:t>
                      </m:r>
                    </m:oMath>
                  </m:oMathPara>
                </a14:m>
                <a:endParaRPr lang="el-GR" sz="2400" dirty="0"/>
              </a:p>
              <a:p>
                <a:pPr marL="0" lvl="0" indent="0" algn="l" rtl="0">
                  <a:spcBef>
                    <a:spcPts val="0"/>
                  </a:spcBef>
                  <a:spcAft>
                    <a:spcPts val="0"/>
                  </a:spcAft>
                  <a:buSzPts val="1100"/>
                  <a:buNone/>
                </a:pPr>
                <a:endParaRPr lang="en-US" sz="1800" dirty="0">
                  <a:solidFill>
                    <a:srgbClr val="111111"/>
                  </a:solidFill>
                </a:endParaRPr>
              </a:p>
            </p:txBody>
          </p:sp>
        </mc:Choice>
        <mc:Fallback xmlns="">
          <p:sp>
            <p:nvSpPr>
              <p:cNvPr id="518" name="Google Shape;518;g263cbfb8911_2_61"/>
              <p:cNvSpPr txBox="1">
                <a:spLocks noRot="1" noChangeAspect="1" noMove="1" noResize="1" noEditPoints="1" noAdjustHandles="1" noChangeArrowheads="1" noChangeShapeType="1" noTextEdit="1"/>
              </p:cNvSpPr>
              <p:nvPr/>
            </p:nvSpPr>
            <p:spPr>
              <a:xfrm>
                <a:off x="1404475" y="1276475"/>
                <a:ext cx="9831300" cy="4751400"/>
              </a:xfrm>
              <a:prstGeom prst="rect">
                <a:avLst/>
              </a:prstGeom>
              <a:blipFill>
                <a:blip r:embed="rId3"/>
                <a:stretch>
                  <a:fillRect l="-516"/>
                </a:stretch>
              </a:blipFill>
              <a:ln>
                <a:noFill/>
              </a:ln>
            </p:spPr>
            <p:txBody>
              <a:bodyPr/>
              <a:lstStyle/>
              <a:p>
                <a:r>
                  <a:rPr lang="en-US">
                    <a:noFill/>
                  </a:rPr>
                  <a:t> </a:t>
                </a:r>
              </a:p>
            </p:txBody>
          </p:sp>
        </mc:Fallback>
      </mc:AlternateContent>
      <p:pic>
        <p:nvPicPr>
          <p:cNvPr id="4" name="Google Shape;510;g263cbfb8911_2_81">
            <a:extLst>
              <a:ext uri="{FF2B5EF4-FFF2-40B4-BE49-F238E27FC236}">
                <a16:creationId xmlns:a16="http://schemas.microsoft.com/office/drawing/2014/main" id="{3F315178-674B-D136-7275-39BE7EA7E811}"/>
              </a:ext>
            </a:extLst>
          </p:cNvPr>
          <p:cNvPicPr preferRelativeResize="0"/>
          <p:nvPr/>
        </p:nvPicPr>
        <p:blipFill>
          <a:blip r:embed="rId4">
            <a:alphaModFix/>
          </a:blip>
          <a:stretch>
            <a:fillRect/>
          </a:stretch>
        </p:blipFill>
        <p:spPr>
          <a:xfrm>
            <a:off x="4658900" y="1790788"/>
            <a:ext cx="2874200" cy="1174400"/>
          </a:xfrm>
          <a:prstGeom prst="rect">
            <a:avLst/>
          </a:prstGeom>
          <a:noFill/>
          <a:ln>
            <a:noFill/>
          </a:ln>
        </p:spPr>
      </p:pic>
    </p:spTree>
    <p:extLst>
      <p:ext uri="{BB962C8B-B14F-4D97-AF65-F5344CB8AC3E}">
        <p14:creationId xmlns:p14="http://schemas.microsoft.com/office/powerpoint/2010/main" val="79284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263cbfb8911_2_66"/>
          <p:cNvSpPr txBox="1">
            <a:spLocks noGrp="1"/>
          </p:cNvSpPr>
          <p:nvPr>
            <p:ph type="title"/>
          </p:nvPr>
        </p:nvSpPr>
        <p:spPr>
          <a:xfrm>
            <a:off x="1119150" y="209275"/>
            <a:ext cx="99537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400"/>
              <a:t>Results</a:t>
            </a:r>
            <a:endParaRPr/>
          </a:p>
        </p:txBody>
      </p:sp>
      <p:sp>
        <p:nvSpPr>
          <p:cNvPr id="528" name="Google Shape;528;g263cbfb8911_2_66"/>
          <p:cNvSpPr txBox="1"/>
          <p:nvPr/>
        </p:nvSpPr>
        <p:spPr>
          <a:xfrm>
            <a:off x="1492600" y="1383323"/>
            <a:ext cx="92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000" b="1">
              <a:solidFill>
                <a:srgbClr val="111111"/>
              </a:solidFill>
            </a:endParaRPr>
          </a:p>
        </p:txBody>
      </p:sp>
      <p:grpSp>
        <p:nvGrpSpPr>
          <p:cNvPr id="5" name="Group 4">
            <a:extLst>
              <a:ext uri="{FF2B5EF4-FFF2-40B4-BE49-F238E27FC236}">
                <a16:creationId xmlns:a16="http://schemas.microsoft.com/office/drawing/2014/main" id="{7FA8698F-0C04-E0F5-55CC-741EE47E7D21}"/>
              </a:ext>
            </a:extLst>
          </p:cNvPr>
          <p:cNvGrpSpPr/>
          <p:nvPr/>
        </p:nvGrpSpPr>
        <p:grpSpPr>
          <a:xfrm>
            <a:off x="6257948" y="4645846"/>
            <a:ext cx="5867400" cy="2158173"/>
            <a:chOff x="6257948" y="4645846"/>
            <a:chExt cx="5867400" cy="2158173"/>
          </a:xfrm>
        </p:grpSpPr>
        <p:pic>
          <p:nvPicPr>
            <p:cNvPr id="2" name="Picture 1">
              <a:extLst>
                <a:ext uri="{FF2B5EF4-FFF2-40B4-BE49-F238E27FC236}">
                  <a16:creationId xmlns:a16="http://schemas.microsoft.com/office/drawing/2014/main" id="{CEC18583-977C-26A6-875C-43813023076F}"/>
                </a:ext>
              </a:extLst>
            </p:cNvPr>
            <p:cNvPicPr>
              <a:picLocks noChangeAspect="1"/>
            </p:cNvPicPr>
            <p:nvPr/>
          </p:nvPicPr>
          <p:blipFill>
            <a:blip r:embed="rId3"/>
            <a:stretch>
              <a:fillRect/>
            </a:stretch>
          </p:blipFill>
          <p:spPr>
            <a:xfrm>
              <a:off x="6257948" y="5026019"/>
              <a:ext cx="5829300" cy="1778000"/>
            </a:xfrm>
            <a:prstGeom prst="rect">
              <a:avLst/>
            </a:prstGeom>
          </p:spPr>
        </p:pic>
        <p:pic>
          <p:nvPicPr>
            <p:cNvPr id="3" name="Picture 2">
              <a:extLst>
                <a:ext uri="{FF2B5EF4-FFF2-40B4-BE49-F238E27FC236}">
                  <a16:creationId xmlns:a16="http://schemas.microsoft.com/office/drawing/2014/main" id="{5EADDE4C-3412-FA25-8CE5-1997E3025ACE}"/>
                </a:ext>
              </a:extLst>
            </p:cNvPr>
            <p:cNvPicPr>
              <a:picLocks noChangeAspect="1"/>
            </p:cNvPicPr>
            <p:nvPr/>
          </p:nvPicPr>
          <p:blipFill>
            <a:blip r:embed="rId4"/>
            <a:stretch>
              <a:fillRect/>
            </a:stretch>
          </p:blipFill>
          <p:spPr>
            <a:xfrm>
              <a:off x="6257948" y="4645846"/>
              <a:ext cx="5867400" cy="457200"/>
            </a:xfrm>
            <a:prstGeom prst="rect">
              <a:avLst/>
            </a:prstGeom>
          </p:spPr>
        </p:pic>
      </p:grpSp>
      <p:graphicFrame>
        <p:nvGraphicFramePr>
          <p:cNvPr id="4" name="Table 4">
            <a:extLst>
              <a:ext uri="{FF2B5EF4-FFF2-40B4-BE49-F238E27FC236}">
                <a16:creationId xmlns:a16="http://schemas.microsoft.com/office/drawing/2014/main" id="{EDD3D92B-1236-5AB5-75C1-A2B18F9B7089}"/>
              </a:ext>
            </a:extLst>
          </p:cNvPr>
          <p:cNvGraphicFramePr>
            <a:graphicFrameLocks noGrp="1"/>
          </p:cNvGraphicFramePr>
          <p:nvPr>
            <p:extLst>
              <p:ext uri="{D42A27DB-BD31-4B8C-83A1-F6EECF244321}">
                <p14:modId xmlns:p14="http://schemas.microsoft.com/office/powerpoint/2010/main" val="1750551762"/>
              </p:ext>
            </p:extLst>
          </p:nvPr>
        </p:nvGraphicFramePr>
        <p:xfrm>
          <a:off x="1271588" y="1686547"/>
          <a:ext cx="9615484" cy="2756868"/>
        </p:xfrm>
        <a:graphic>
          <a:graphicData uri="http://schemas.openxmlformats.org/drawingml/2006/table">
            <a:tbl>
              <a:tblPr firstRow="1" bandRow="1">
                <a:tableStyleId>{5C22544A-7EE6-4342-B048-85BDC9FD1C3A}</a:tableStyleId>
              </a:tblPr>
              <a:tblGrid>
                <a:gridCol w="4014787">
                  <a:extLst>
                    <a:ext uri="{9D8B030D-6E8A-4147-A177-3AD203B41FA5}">
                      <a16:colId xmlns:a16="http://schemas.microsoft.com/office/drawing/2014/main" val="4269770099"/>
                    </a:ext>
                  </a:extLst>
                </a:gridCol>
                <a:gridCol w="2014538">
                  <a:extLst>
                    <a:ext uri="{9D8B030D-6E8A-4147-A177-3AD203B41FA5}">
                      <a16:colId xmlns:a16="http://schemas.microsoft.com/office/drawing/2014/main" val="3272743874"/>
                    </a:ext>
                  </a:extLst>
                </a:gridCol>
                <a:gridCol w="1800225">
                  <a:extLst>
                    <a:ext uri="{9D8B030D-6E8A-4147-A177-3AD203B41FA5}">
                      <a16:colId xmlns:a16="http://schemas.microsoft.com/office/drawing/2014/main" val="1110214630"/>
                    </a:ext>
                  </a:extLst>
                </a:gridCol>
                <a:gridCol w="1785934">
                  <a:extLst>
                    <a:ext uri="{9D8B030D-6E8A-4147-A177-3AD203B41FA5}">
                      <a16:colId xmlns:a16="http://schemas.microsoft.com/office/drawing/2014/main" val="909986320"/>
                    </a:ext>
                  </a:extLst>
                </a:gridCol>
              </a:tblGrid>
              <a:tr h="459478">
                <a:tc>
                  <a:txBody>
                    <a:bodyPr/>
                    <a:lstStyle/>
                    <a:p>
                      <a:r>
                        <a:rPr lang="en-US" sz="2000" dirty="0"/>
                        <a:t>Model (Variations in Decoder)</a:t>
                      </a:r>
                    </a:p>
                  </a:txBody>
                  <a:tcPr/>
                </a:tc>
                <a:tc>
                  <a:txBody>
                    <a:bodyPr/>
                    <a:lstStyle/>
                    <a:p>
                      <a:r>
                        <a:rPr lang="en-IN" sz="2000" b="0" i="0" u="none" strike="noStrike" cap="none" dirty="0">
                          <a:solidFill>
                            <a:schemeClr val="lt1"/>
                          </a:solidFill>
                          <a:effectLst/>
                          <a:latin typeface="+mn-lt"/>
                          <a:ea typeface="+mn-ea"/>
                          <a:cs typeface="+mn-cs"/>
                          <a:sym typeface="Arial"/>
                        </a:rPr>
                        <a:t>ROUGE-1</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lt1"/>
                          </a:solidFill>
                          <a:effectLst/>
                          <a:latin typeface="+mn-lt"/>
                          <a:ea typeface="+mn-ea"/>
                          <a:cs typeface="+mn-cs"/>
                          <a:sym typeface="Arial"/>
                        </a:rPr>
                        <a:t>ROUGE-2</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lt1"/>
                          </a:solidFill>
                          <a:effectLst/>
                          <a:latin typeface="+mn-lt"/>
                          <a:ea typeface="+mn-ea"/>
                          <a:cs typeface="+mn-cs"/>
                          <a:sym typeface="Arial"/>
                        </a:rPr>
                        <a:t>ROUGE-L</a:t>
                      </a:r>
                      <a:endParaRPr lang="en-US" sz="2000" dirty="0"/>
                    </a:p>
                  </a:txBody>
                  <a:tcPr/>
                </a:tc>
                <a:extLst>
                  <a:ext uri="{0D108BD9-81ED-4DB2-BD59-A6C34878D82A}">
                    <a16:rowId xmlns:a16="http://schemas.microsoft.com/office/drawing/2014/main" val="935095555"/>
                  </a:ext>
                </a:extLst>
              </a:tr>
              <a:tr h="459478">
                <a:tc>
                  <a:txBody>
                    <a:bodyPr/>
                    <a:lstStyle/>
                    <a:p>
                      <a:r>
                        <a:rPr lang="en-US" sz="2000" dirty="0"/>
                        <a:t>6 layer, 8 heads</a:t>
                      </a:r>
                    </a:p>
                  </a:txBody>
                  <a:tcPr/>
                </a:tc>
                <a:tc>
                  <a:txBody>
                    <a:bodyPr/>
                    <a:lstStyle/>
                    <a:p>
                      <a:r>
                        <a:rPr lang="en-US" sz="2000" dirty="0"/>
                        <a:t>39.61</a:t>
                      </a:r>
                    </a:p>
                  </a:txBody>
                  <a:tcPr/>
                </a:tc>
                <a:tc>
                  <a:txBody>
                    <a:bodyPr/>
                    <a:lstStyle/>
                    <a:p>
                      <a:r>
                        <a:rPr lang="en-US" sz="2000" dirty="0"/>
                        <a:t>15.93</a:t>
                      </a:r>
                    </a:p>
                  </a:txBody>
                  <a:tcPr/>
                </a:tc>
                <a:tc>
                  <a:txBody>
                    <a:bodyPr/>
                    <a:lstStyle/>
                    <a:p>
                      <a:r>
                        <a:rPr lang="en-US" sz="2000" dirty="0"/>
                        <a:t>26.43</a:t>
                      </a:r>
                    </a:p>
                  </a:txBody>
                  <a:tcPr/>
                </a:tc>
                <a:extLst>
                  <a:ext uri="{0D108BD9-81ED-4DB2-BD59-A6C34878D82A}">
                    <a16:rowId xmlns:a16="http://schemas.microsoft.com/office/drawing/2014/main" val="456039235"/>
                  </a:ext>
                </a:extLst>
              </a:tr>
              <a:tr h="459478">
                <a:tc>
                  <a:txBody>
                    <a:bodyPr/>
                    <a:lstStyle/>
                    <a:p>
                      <a:r>
                        <a:rPr lang="en-US" sz="2000" dirty="0"/>
                        <a:t>8 layer, 8 heads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40.23</a:t>
                      </a:r>
                    </a:p>
                  </a:txBody>
                  <a:tcPr/>
                </a:tc>
                <a:tc>
                  <a:txBody>
                    <a:bodyPr/>
                    <a:lstStyle/>
                    <a:p>
                      <a:r>
                        <a:rPr lang="en-US" sz="2000" dirty="0"/>
                        <a:t>16.12</a:t>
                      </a:r>
                    </a:p>
                  </a:txBody>
                  <a:tcPr/>
                </a:tc>
                <a:tc>
                  <a:txBody>
                    <a:bodyPr/>
                    <a:lstStyle/>
                    <a:p>
                      <a:r>
                        <a:rPr lang="en-US" sz="2000" dirty="0"/>
                        <a:t>26.88</a:t>
                      </a:r>
                    </a:p>
                  </a:txBody>
                  <a:tcPr/>
                </a:tc>
                <a:extLst>
                  <a:ext uri="{0D108BD9-81ED-4DB2-BD59-A6C34878D82A}">
                    <a16:rowId xmlns:a16="http://schemas.microsoft.com/office/drawing/2014/main" val="1859265598"/>
                  </a:ext>
                </a:extLst>
              </a:tr>
              <a:tr h="459478">
                <a:tc>
                  <a:txBody>
                    <a:bodyPr/>
                    <a:lstStyle/>
                    <a:p>
                      <a:r>
                        <a:rPr lang="en-US" sz="2000" dirty="0"/>
                        <a:t>12 layer, 8 heads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40.62</a:t>
                      </a:r>
                    </a:p>
                  </a:txBody>
                  <a:tcPr/>
                </a:tc>
                <a:tc>
                  <a:txBody>
                    <a:bodyPr/>
                    <a:lstStyle/>
                    <a:p>
                      <a:r>
                        <a:rPr lang="en-US" sz="2000" dirty="0"/>
                        <a:t>17.16</a:t>
                      </a:r>
                    </a:p>
                  </a:txBody>
                  <a:tcPr/>
                </a:tc>
                <a:tc>
                  <a:txBody>
                    <a:bodyPr/>
                    <a:lstStyle/>
                    <a:p>
                      <a:r>
                        <a:rPr lang="en-US" sz="2000" dirty="0"/>
                        <a:t>27.73</a:t>
                      </a:r>
                    </a:p>
                  </a:txBody>
                  <a:tcPr/>
                </a:tc>
                <a:extLst>
                  <a:ext uri="{0D108BD9-81ED-4DB2-BD59-A6C34878D82A}">
                    <a16:rowId xmlns:a16="http://schemas.microsoft.com/office/drawing/2014/main" val="1341227281"/>
                  </a:ext>
                </a:extLst>
              </a:tr>
              <a:tr h="459478">
                <a:tc>
                  <a:txBody>
                    <a:bodyPr/>
                    <a:lstStyle/>
                    <a:p>
                      <a:r>
                        <a:rPr lang="en-US" sz="2000" dirty="0"/>
                        <a:t>6 layer, 12 heads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40.38</a:t>
                      </a:r>
                    </a:p>
                  </a:txBody>
                  <a:tcPr/>
                </a:tc>
                <a:tc>
                  <a:txBody>
                    <a:bodyPr/>
                    <a:lstStyle/>
                    <a:p>
                      <a:r>
                        <a:rPr lang="en-US" sz="2000" dirty="0"/>
                        <a:t>16.72</a:t>
                      </a:r>
                    </a:p>
                  </a:txBody>
                  <a:tcPr/>
                </a:tc>
                <a:tc>
                  <a:txBody>
                    <a:bodyPr/>
                    <a:lstStyle/>
                    <a:p>
                      <a:r>
                        <a:rPr lang="en-US" sz="2000" dirty="0"/>
                        <a:t>27.11</a:t>
                      </a:r>
                    </a:p>
                  </a:txBody>
                  <a:tcPr/>
                </a:tc>
                <a:extLst>
                  <a:ext uri="{0D108BD9-81ED-4DB2-BD59-A6C34878D82A}">
                    <a16:rowId xmlns:a16="http://schemas.microsoft.com/office/drawing/2014/main" val="1623479778"/>
                  </a:ext>
                </a:extLst>
              </a:tr>
              <a:tr h="459478">
                <a:tc>
                  <a:txBody>
                    <a:bodyPr/>
                    <a:lstStyle/>
                    <a:p>
                      <a:r>
                        <a:rPr lang="en-US" sz="2000" dirty="0"/>
                        <a:t>8 layer, 12 heads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41.88</a:t>
                      </a:r>
                    </a:p>
                  </a:txBody>
                  <a:tcPr/>
                </a:tc>
                <a:tc>
                  <a:txBody>
                    <a:bodyPr/>
                    <a:lstStyle/>
                    <a:p>
                      <a:r>
                        <a:rPr lang="en-US" sz="2000" dirty="0"/>
                        <a:t>16.91</a:t>
                      </a:r>
                    </a:p>
                  </a:txBody>
                  <a:tcPr/>
                </a:tc>
                <a:tc>
                  <a:txBody>
                    <a:bodyPr/>
                    <a:lstStyle/>
                    <a:p>
                      <a:r>
                        <a:rPr lang="en-US" sz="2000" dirty="0"/>
                        <a:t>27.47</a:t>
                      </a:r>
                    </a:p>
                  </a:txBody>
                  <a:tcPr/>
                </a:tc>
                <a:extLst>
                  <a:ext uri="{0D108BD9-81ED-4DB2-BD59-A6C34878D82A}">
                    <a16:rowId xmlns:a16="http://schemas.microsoft.com/office/drawing/2014/main" val="1837656376"/>
                  </a:ext>
                </a:extLst>
              </a:tr>
            </a:tbl>
          </a:graphicData>
        </a:graphic>
      </p:graphicFrame>
      <p:sp>
        <p:nvSpPr>
          <p:cNvPr id="6" name="TextBox 5">
            <a:extLst>
              <a:ext uri="{FF2B5EF4-FFF2-40B4-BE49-F238E27FC236}">
                <a16:creationId xmlns:a16="http://schemas.microsoft.com/office/drawing/2014/main" id="{ABF51236-F7C1-5DA2-575C-FC70A0AB9CDA}"/>
              </a:ext>
            </a:extLst>
          </p:cNvPr>
          <p:cNvSpPr txBox="1"/>
          <p:nvPr/>
        </p:nvSpPr>
        <p:spPr>
          <a:xfrm>
            <a:off x="1856111" y="5553422"/>
            <a:ext cx="4603400" cy="400110"/>
          </a:xfrm>
          <a:prstGeom prst="rect">
            <a:avLst/>
          </a:prstGeom>
          <a:noFill/>
        </p:spPr>
        <p:txBody>
          <a:bodyPr wrap="square" rtlCol="0">
            <a:spAutoFit/>
          </a:bodyPr>
          <a:lstStyle/>
          <a:p>
            <a:r>
              <a:rPr lang="en-US" sz="2000" b="1" dirty="0"/>
              <a:t>Performance of Reference Paper: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g263cbfb8911_2_71"/>
          <p:cNvSpPr txBox="1">
            <a:spLocks noGrp="1"/>
          </p:cNvSpPr>
          <p:nvPr>
            <p:ph type="title"/>
          </p:nvPr>
        </p:nvSpPr>
        <p:spPr>
          <a:xfrm>
            <a:off x="1119150" y="209275"/>
            <a:ext cx="99537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400"/>
              <a:t>Demo</a:t>
            </a:r>
            <a:endParaRPr/>
          </a:p>
        </p:txBody>
      </p:sp>
      <p:sp>
        <p:nvSpPr>
          <p:cNvPr id="534" name="Google Shape;534;g263cbfb8911_2_71"/>
          <p:cNvSpPr txBox="1"/>
          <p:nvPr/>
        </p:nvSpPr>
        <p:spPr>
          <a:xfrm>
            <a:off x="1492600" y="1383323"/>
            <a:ext cx="92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000" b="1">
              <a:solidFill>
                <a:srgbClr val="11111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263cbfb8911_2_13"/>
          <p:cNvSpPr txBox="1">
            <a:spLocks noGrp="1"/>
          </p:cNvSpPr>
          <p:nvPr>
            <p:ph type="title"/>
          </p:nvPr>
        </p:nvSpPr>
        <p:spPr>
          <a:xfrm>
            <a:off x="1707000" y="1976400"/>
            <a:ext cx="8778000" cy="2905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n-US" sz="6000"/>
              <a:t>Using LLAMA-2 as Q&amp;A Assistant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2a6cabdf216_1_226"/>
          <p:cNvSpPr txBox="1">
            <a:spLocks noGrp="1"/>
          </p:cNvSpPr>
          <p:nvPr>
            <p:ph type="title"/>
          </p:nvPr>
        </p:nvSpPr>
        <p:spPr>
          <a:xfrm>
            <a:off x="1492600" y="101230"/>
            <a:ext cx="9206800" cy="109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000"/>
              <a:t>About the LLM &amp; Embedding Model</a:t>
            </a:r>
            <a:endParaRPr/>
          </a:p>
        </p:txBody>
      </p:sp>
      <p:sp>
        <p:nvSpPr>
          <p:cNvPr id="545" name="Google Shape;545;g2a6cabdf216_1_226"/>
          <p:cNvSpPr txBox="1"/>
          <p:nvPr/>
        </p:nvSpPr>
        <p:spPr>
          <a:xfrm>
            <a:off x="1492600" y="1383323"/>
            <a:ext cx="9206800" cy="47089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11111"/>
                </a:solidFill>
                <a:latin typeface="Arial"/>
                <a:ea typeface="Arial"/>
                <a:cs typeface="Arial"/>
                <a:sym typeface="Arial"/>
              </a:rPr>
              <a:t>Model Details – Llama-2-13b-HF</a:t>
            </a:r>
            <a:endParaRPr/>
          </a:p>
          <a:p>
            <a:pPr marL="0" marR="0" lvl="0" indent="0" algn="l" rtl="0">
              <a:lnSpc>
                <a:spcPct val="100000"/>
              </a:lnSpc>
              <a:spcBef>
                <a:spcPts val="0"/>
              </a:spcBef>
              <a:spcAft>
                <a:spcPts val="0"/>
              </a:spcAft>
              <a:buNone/>
            </a:pPr>
            <a:r>
              <a:rPr lang="en-US" sz="2000" b="0" i="0" u="none" strike="noStrike" cap="none">
                <a:solidFill>
                  <a:srgbClr val="111111"/>
                </a:solidFill>
                <a:latin typeface="Arial"/>
                <a:ea typeface="Arial"/>
                <a:cs typeface="Arial"/>
                <a:sym typeface="Arial"/>
              </a:rPr>
              <a:t>We use the llama2-13b-hf model, a large language model. The model is loaded onto a Tesla t4x2 GPU (2x16GB GPU Memory) on Kaggle.</a:t>
            </a:r>
            <a:endParaRPr/>
          </a:p>
          <a:p>
            <a:pPr marL="0" marR="0" lvl="0" indent="0" algn="l" rtl="0">
              <a:lnSpc>
                <a:spcPct val="100000"/>
              </a:lnSpc>
              <a:spcBef>
                <a:spcPts val="0"/>
              </a:spcBef>
              <a:spcAft>
                <a:spcPts val="0"/>
              </a:spcAft>
              <a:buNone/>
            </a:pPr>
            <a:endParaRPr sz="2000" b="0" i="0" u="none" strike="noStrike" cap="none">
              <a:solidFill>
                <a:srgbClr val="111111"/>
              </a:solidFill>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111111"/>
                </a:solidFill>
                <a:latin typeface="Arial"/>
                <a:ea typeface="Arial"/>
                <a:cs typeface="Arial"/>
                <a:sym typeface="Arial"/>
              </a:rPr>
              <a:t>Quantization – </a:t>
            </a:r>
            <a:r>
              <a:rPr lang="en-US" sz="2000" b="0" i="0" u="none" strike="noStrike" cap="none">
                <a:solidFill>
                  <a:srgbClr val="111111"/>
                </a:solidFill>
                <a:latin typeface="Arial"/>
                <a:ea typeface="Arial"/>
                <a:cs typeface="Arial"/>
                <a:sym typeface="Arial"/>
              </a:rPr>
              <a:t>We employ 4-bit quantization to efficiently load the model with less GPU memory.</a:t>
            </a:r>
            <a:endParaRPr/>
          </a:p>
          <a:p>
            <a:pPr marL="0" marR="0" lvl="0" indent="0" algn="l" rtl="0">
              <a:lnSpc>
                <a:spcPct val="100000"/>
              </a:lnSpc>
              <a:spcBef>
                <a:spcPts val="0"/>
              </a:spcBef>
              <a:spcAft>
                <a:spcPts val="0"/>
              </a:spcAft>
              <a:buNone/>
            </a:pPr>
            <a:endParaRPr sz="2000" b="1" i="0" u="none" strike="noStrike" cap="none">
              <a:solidFill>
                <a:srgbClr val="111111"/>
              </a:solidFill>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111111"/>
                </a:solidFill>
                <a:latin typeface="Arial"/>
                <a:ea typeface="Arial"/>
                <a:cs typeface="Arial"/>
                <a:sym typeface="Arial"/>
              </a:rPr>
              <a:t>No Fine-Tuning –</a:t>
            </a:r>
            <a:r>
              <a:rPr lang="en-US" sz="2000" b="0" i="0" u="none" strike="noStrike" cap="none">
                <a:solidFill>
                  <a:srgbClr val="111111"/>
                </a:solidFill>
                <a:latin typeface="Arial"/>
                <a:ea typeface="Arial"/>
                <a:cs typeface="Arial"/>
                <a:sym typeface="Arial"/>
              </a:rPr>
              <a:t>The model is used as-is, without any fine-tuning. This means the model’s pre-trained weights are not further trained on a specific task.</a:t>
            </a:r>
            <a:endParaRPr/>
          </a:p>
          <a:p>
            <a:pPr marL="0" marR="0" lvl="0" indent="0" algn="l" rtl="0">
              <a:lnSpc>
                <a:spcPct val="100000"/>
              </a:lnSpc>
              <a:spcBef>
                <a:spcPts val="0"/>
              </a:spcBef>
              <a:spcAft>
                <a:spcPts val="0"/>
              </a:spcAft>
              <a:buNone/>
            </a:pPr>
            <a:endParaRPr sz="2000" b="1" i="0" u="none" strike="noStrike" cap="none">
              <a:solidFill>
                <a:srgbClr val="111111"/>
              </a:solidFill>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111111"/>
                </a:solidFill>
                <a:latin typeface="Arial"/>
                <a:ea typeface="Arial"/>
                <a:cs typeface="Arial"/>
                <a:sym typeface="Arial"/>
              </a:rPr>
              <a:t>Query Pipeline – </a:t>
            </a:r>
            <a:r>
              <a:rPr lang="en-US" sz="2000" b="0" i="0" u="none" strike="noStrike" cap="none">
                <a:solidFill>
                  <a:srgbClr val="111111"/>
                </a:solidFill>
                <a:latin typeface="Arial"/>
                <a:ea typeface="Arial"/>
                <a:cs typeface="Arial"/>
                <a:sym typeface="Arial"/>
              </a:rPr>
              <a:t>We use HuggingFace’s querypipeline for processing queries.</a:t>
            </a:r>
            <a:endParaRPr/>
          </a:p>
          <a:p>
            <a:pPr marL="0" marR="0" lvl="0" indent="0" algn="l" rtl="0">
              <a:lnSpc>
                <a:spcPct val="100000"/>
              </a:lnSpc>
              <a:spcBef>
                <a:spcPts val="0"/>
              </a:spcBef>
              <a:spcAft>
                <a:spcPts val="0"/>
              </a:spcAft>
              <a:buNone/>
            </a:pPr>
            <a:endParaRPr sz="2000" b="0" i="0" u="none" strike="noStrike" cap="none">
              <a:solidFill>
                <a:srgbClr val="111111"/>
              </a:solidFill>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111111"/>
                </a:solidFill>
                <a:latin typeface="Arial"/>
                <a:ea typeface="Arial"/>
                <a:cs typeface="Arial"/>
                <a:sym typeface="Arial"/>
              </a:rPr>
              <a:t>Embedding Model used for Text Data – </a:t>
            </a:r>
            <a:r>
              <a:rPr lang="en-US" sz="2000" b="0" i="0" u="none" strike="noStrike" cap="none">
                <a:solidFill>
                  <a:srgbClr val="111111"/>
                </a:solidFill>
                <a:latin typeface="Arial"/>
                <a:ea typeface="Arial"/>
                <a:cs typeface="Arial"/>
                <a:sym typeface="Arial"/>
              </a:rPr>
              <a:t>pretrained </a:t>
            </a:r>
            <a:r>
              <a:rPr lang="en-US" sz="1800" b="0" i="0" u="none" strike="noStrike" cap="none">
                <a:solidFill>
                  <a:srgbClr val="111111"/>
                </a:solidFill>
                <a:latin typeface="Arial"/>
                <a:ea typeface="Arial"/>
                <a:cs typeface="Arial"/>
                <a:sym typeface="Arial"/>
              </a:rPr>
              <a:t> microsoft/mpnet-base</a:t>
            </a:r>
            <a:r>
              <a:rPr lang="en-US" sz="2000" b="0" i="0" u="none" strike="noStrike" cap="none">
                <a:solidFill>
                  <a:srgbClr val="111111"/>
                </a:solidFill>
                <a:latin typeface="Arial"/>
                <a:ea typeface="Arial"/>
                <a:cs typeface="Arial"/>
                <a:sym typeface="Arial"/>
              </a:rPr>
              <a:t> model and fine-tuned in on a 1B sentence pairs dataset.</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g2a6cabdf216_1_231"/>
          <p:cNvSpPr txBox="1">
            <a:spLocks noGrp="1"/>
          </p:cNvSpPr>
          <p:nvPr>
            <p:ph type="title"/>
          </p:nvPr>
        </p:nvSpPr>
        <p:spPr>
          <a:xfrm>
            <a:off x="1492599" y="153531"/>
            <a:ext cx="9206800" cy="109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800"/>
              <a:t>Data Ingestion</a:t>
            </a:r>
            <a:endParaRPr/>
          </a:p>
        </p:txBody>
      </p:sp>
      <p:pic>
        <p:nvPicPr>
          <p:cNvPr id="551" name="Google Shape;551;g2a6cabdf216_1_231"/>
          <p:cNvPicPr preferRelativeResize="0"/>
          <p:nvPr/>
        </p:nvPicPr>
        <p:blipFill rotWithShape="1">
          <a:blip r:embed="rId3">
            <a:alphaModFix/>
          </a:blip>
          <a:srcRect/>
          <a:stretch/>
        </p:blipFill>
        <p:spPr>
          <a:xfrm>
            <a:off x="1327892" y="1652432"/>
            <a:ext cx="9157839" cy="1965244"/>
          </a:xfrm>
          <a:prstGeom prst="rect">
            <a:avLst/>
          </a:prstGeom>
          <a:noFill/>
          <a:ln>
            <a:noFill/>
          </a:ln>
        </p:spPr>
      </p:pic>
      <p:pic>
        <p:nvPicPr>
          <p:cNvPr id="552" name="Google Shape;552;g2a6cabdf216_1_231" descr="Sci-Hub"/>
          <p:cNvPicPr preferRelativeResize="0"/>
          <p:nvPr/>
        </p:nvPicPr>
        <p:blipFill rotWithShape="1">
          <a:blip r:embed="rId4">
            <a:alphaModFix/>
          </a:blip>
          <a:srcRect/>
          <a:stretch/>
        </p:blipFill>
        <p:spPr>
          <a:xfrm>
            <a:off x="1903588" y="4627276"/>
            <a:ext cx="1111414" cy="1111414"/>
          </a:xfrm>
          <a:prstGeom prst="rect">
            <a:avLst/>
          </a:prstGeom>
          <a:noFill/>
          <a:ln>
            <a:noFill/>
          </a:ln>
        </p:spPr>
      </p:pic>
      <p:grpSp>
        <p:nvGrpSpPr>
          <p:cNvPr id="553" name="Google Shape;553;g2a6cabdf216_1_231"/>
          <p:cNvGrpSpPr/>
          <p:nvPr/>
        </p:nvGrpSpPr>
        <p:grpSpPr>
          <a:xfrm>
            <a:off x="3167402" y="4627276"/>
            <a:ext cx="1051191" cy="1181434"/>
            <a:chOff x="9765213" y="4578235"/>
            <a:chExt cx="1051191" cy="1181434"/>
          </a:xfrm>
        </p:grpSpPr>
        <p:pic>
          <p:nvPicPr>
            <p:cNvPr id="554" name="Google Shape;554;g2a6cabdf216_1_231"/>
            <p:cNvPicPr preferRelativeResize="0"/>
            <p:nvPr/>
          </p:nvPicPr>
          <p:blipFill rotWithShape="1">
            <a:blip r:embed="rId5">
              <a:alphaModFix/>
            </a:blip>
            <a:srcRect/>
            <a:stretch/>
          </p:blipFill>
          <p:spPr>
            <a:xfrm>
              <a:off x="9765213" y="4578235"/>
              <a:ext cx="746391" cy="876634"/>
            </a:xfrm>
            <a:prstGeom prst="rect">
              <a:avLst/>
            </a:prstGeom>
            <a:noFill/>
            <a:ln>
              <a:noFill/>
            </a:ln>
          </p:spPr>
        </p:pic>
        <p:pic>
          <p:nvPicPr>
            <p:cNvPr id="555" name="Google Shape;555;g2a6cabdf216_1_231"/>
            <p:cNvPicPr preferRelativeResize="0"/>
            <p:nvPr/>
          </p:nvPicPr>
          <p:blipFill rotWithShape="1">
            <a:blip r:embed="rId5">
              <a:alphaModFix/>
            </a:blip>
            <a:srcRect/>
            <a:stretch/>
          </p:blipFill>
          <p:spPr>
            <a:xfrm>
              <a:off x="9917613" y="4730635"/>
              <a:ext cx="746391" cy="876634"/>
            </a:xfrm>
            <a:prstGeom prst="rect">
              <a:avLst/>
            </a:prstGeom>
            <a:noFill/>
            <a:ln>
              <a:noFill/>
            </a:ln>
          </p:spPr>
        </p:pic>
        <p:pic>
          <p:nvPicPr>
            <p:cNvPr id="556" name="Google Shape;556;g2a6cabdf216_1_231"/>
            <p:cNvPicPr preferRelativeResize="0"/>
            <p:nvPr/>
          </p:nvPicPr>
          <p:blipFill rotWithShape="1">
            <a:blip r:embed="rId5">
              <a:alphaModFix/>
            </a:blip>
            <a:srcRect/>
            <a:stretch/>
          </p:blipFill>
          <p:spPr>
            <a:xfrm>
              <a:off x="10070013" y="4883035"/>
              <a:ext cx="746391" cy="876634"/>
            </a:xfrm>
            <a:prstGeom prst="rect">
              <a:avLst/>
            </a:prstGeom>
            <a:noFill/>
            <a:ln>
              <a:noFill/>
            </a:ln>
          </p:spPr>
        </p:pic>
      </p:grpSp>
      <p:sp>
        <p:nvSpPr>
          <p:cNvPr id="557" name="Google Shape;557;g2a6cabdf216_1_231"/>
          <p:cNvSpPr/>
          <p:nvPr/>
        </p:nvSpPr>
        <p:spPr>
          <a:xfrm>
            <a:off x="0" y="4914587"/>
            <a:ext cx="1751188" cy="487751"/>
          </a:xfrm>
          <a:prstGeom prst="roundRect">
            <a:avLst>
              <a:gd name="adj" fmla="val 16667"/>
            </a:avLst>
          </a:prstGeom>
          <a:solidFill>
            <a:schemeClr val="accent2"/>
          </a:solidFill>
          <a:ln w="25400" cap="flat" cmpd="sng">
            <a:solidFill>
              <a:srgbClr val="38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DOIs of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Research Papers</a:t>
            </a:r>
            <a:endParaRPr/>
          </a:p>
        </p:txBody>
      </p:sp>
      <p:cxnSp>
        <p:nvCxnSpPr>
          <p:cNvPr id="558" name="Google Shape;558;g2a6cabdf216_1_231"/>
          <p:cNvCxnSpPr>
            <a:stCxn id="557" idx="3"/>
          </p:cNvCxnSpPr>
          <p:nvPr/>
        </p:nvCxnSpPr>
        <p:spPr>
          <a:xfrm>
            <a:off x="1751188" y="5158463"/>
            <a:ext cx="457200" cy="0"/>
          </a:xfrm>
          <a:prstGeom prst="straightConnector1">
            <a:avLst/>
          </a:prstGeom>
          <a:noFill/>
          <a:ln w="38100" cap="flat" cmpd="sng">
            <a:solidFill>
              <a:srgbClr val="4C4C4C"/>
            </a:solidFill>
            <a:prstDash val="solid"/>
            <a:round/>
            <a:headEnd type="none" w="sm" len="sm"/>
            <a:tailEnd type="triangle" w="med" len="med"/>
          </a:ln>
        </p:spPr>
      </p:cxnSp>
      <p:cxnSp>
        <p:nvCxnSpPr>
          <p:cNvPr id="559" name="Google Shape;559;g2a6cabdf216_1_231"/>
          <p:cNvCxnSpPr/>
          <p:nvPr/>
        </p:nvCxnSpPr>
        <p:spPr>
          <a:xfrm rot="10800000" flipH="1">
            <a:off x="2786402" y="5155637"/>
            <a:ext cx="457200" cy="1"/>
          </a:xfrm>
          <a:prstGeom prst="straightConnector1">
            <a:avLst/>
          </a:prstGeom>
          <a:noFill/>
          <a:ln w="38100" cap="flat" cmpd="sng">
            <a:solidFill>
              <a:srgbClr val="4C4C4C"/>
            </a:solidFill>
            <a:prstDash val="solid"/>
            <a:round/>
            <a:headEnd type="none" w="sm" len="sm"/>
            <a:tailEnd type="triangle" w="med" len="med"/>
          </a:ln>
        </p:spPr>
      </p:cxnSp>
      <p:sp>
        <p:nvSpPr>
          <p:cNvPr id="560" name="Google Shape;560;g2a6cabdf216_1_231"/>
          <p:cNvSpPr txBox="1"/>
          <p:nvPr/>
        </p:nvSpPr>
        <p:spPr>
          <a:xfrm>
            <a:off x="4725712" y="3429000"/>
            <a:ext cx="6495393" cy="31393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111111"/>
                </a:solidFill>
                <a:latin typeface="Arial"/>
                <a:ea typeface="Arial"/>
                <a:cs typeface="Arial"/>
                <a:sym typeface="Arial"/>
              </a:rPr>
              <a:t>We utilize PDF Miner to extract text from PDF documents. This text is then segmented into chunks, each containing 1000 tokens, with an overlap of 200 tokens between consecutive chunks. These chunks are subsequently transformed into sentence embeddings using the all-MPNet-v2 model. The resulting embeddings are stored in the Chroma Vector Database for future use.</a:t>
            </a:r>
            <a:endParaRPr/>
          </a:p>
          <a:p>
            <a:pPr marL="0" marR="0" lvl="0" indent="0" algn="l" rtl="0">
              <a:lnSpc>
                <a:spcPct val="100000"/>
              </a:lnSpc>
              <a:spcBef>
                <a:spcPts val="0"/>
              </a:spcBef>
              <a:spcAft>
                <a:spcPts val="0"/>
              </a:spcAft>
              <a:buNone/>
            </a:pPr>
            <a:endParaRPr sz="1800" b="0" i="0" u="none" strike="noStrike" cap="none">
              <a:solidFill>
                <a:srgbClr val="111111"/>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111111"/>
                </a:solidFill>
                <a:latin typeface="Arial"/>
                <a:ea typeface="Arial"/>
                <a:cs typeface="Arial"/>
                <a:sym typeface="Arial"/>
              </a:rPr>
              <a:t>In the absence of readily available PDFs, we can also use the DOIs of research papers. The system is designed to fetch the corresponding papers from Sci-Hub and store them in the vector database.</a:t>
            </a:r>
            <a:endParaRPr/>
          </a:p>
        </p:txBody>
      </p:sp>
      <p:pic>
        <p:nvPicPr>
          <p:cNvPr id="561" name="Google Shape;561;g2a6cabdf216_1_231"/>
          <p:cNvPicPr preferRelativeResize="0"/>
          <p:nvPr/>
        </p:nvPicPr>
        <p:blipFill rotWithShape="1">
          <a:blip r:embed="rId6">
            <a:alphaModFix/>
          </a:blip>
          <a:srcRect/>
          <a:stretch/>
        </p:blipFill>
        <p:spPr>
          <a:xfrm>
            <a:off x="7470884" y="2771754"/>
            <a:ext cx="1252702" cy="4442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g2a6cabdf216_1_246"/>
          <p:cNvSpPr txBox="1">
            <a:spLocks noGrp="1"/>
          </p:cNvSpPr>
          <p:nvPr>
            <p:ph type="title"/>
          </p:nvPr>
        </p:nvSpPr>
        <p:spPr>
          <a:xfrm>
            <a:off x="1492600" y="498198"/>
            <a:ext cx="9206800" cy="109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800"/>
              <a:t>Searching</a:t>
            </a:r>
            <a:endParaRPr sz="6000"/>
          </a:p>
        </p:txBody>
      </p:sp>
      <p:pic>
        <p:nvPicPr>
          <p:cNvPr id="567" name="Google Shape;567;g2a6cabdf216_1_246"/>
          <p:cNvPicPr preferRelativeResize="0"/>
          <p:nvPr/>
        </p:nvPicPr>
        <p:blipFill rotWithShape="1">
          <a:blip r:embed="rId3">
            <a:alphaModFix/>
          </a:blip>
          <a:srcRect/>
          <a:stretch/>
        </p:blipFill>
        <p:spPr>
          <a:xfrm>
            <a:off x="1492600" y="2007833"/>
            <a:ext cx="9213828" cy="1875381"/>
          </a:xfrm>
          <a:prstGeom prst="rect">
            <a:avLst/>
          </a:prstGeom>
          <a:noFill/>
          <a:ln>
            <a:noFill/>
          </a:ln>
        </p:spPr>
      </p:pic>
      <p:sp>
        <p:nvSpPr>
          <p:cNvPr id="568" name="Google Shape;568;g2a6cabdf216_1_246"/>
          <p:cNvSpPr txBox="1"/>
          <p:nvPr/>
        </p:nvSpPr>
        <p:spPr>
          <a:xfrm>
            <a:off x="1224455" y="4065075"/>
            <a:ext cx="9743089"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Our search process begins by converting the query into an embedding using the same model as for the document chunks.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This query embedding is then used to perform a search in the Chroma Vector Database. </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The system retrieves the top-k chunks that are most similar to the query embedding, providing a precise and efficient method for information retrieval.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g2a6cabdf216_1_252"/>
          <p:cNvSpPr txBox="1">
            <a:spLocks noGrp="1"/>
          </p:cNvSpPr>
          <p:nvPr>
            <p:ph type="title"/>
          </p:nvPr>
        </p:nvSpPr>
        <p:spPr>
          <a:xfrm>
            <a:off x="1492599" y="178764"/>
            <a:ext cx="9206800" cy="109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800"/>
              <a:t>Answer Retrieval</a:t>
            </a:r>
            <a:endParaRPr/>
          </a:p>
        </p:txBody>
      </p:sp>
      <p:pic>
        <p:nvPicPr>
          <p:cNvPr id="574" name="Google Shape;574;g2a6cabdf216_1_252"/>
          <p:cNvPicPr preferRelativeResize="0"/>
          <p:nvPr/>
        </p:nvPicPr>
        <p:blipFill rotWithShape="1">
          <a:blip r:embed="rId3">
            <a:alphaModFix/>
          </a:blip>
          <a:srcRect t="14307"/>
          <a:stretch/>
        </p:blipFill>
        <p:spPr>
          <a:xfrm>
            <a:off x="1820006" y="1056826"/>
            <a:ext cx="8551985" cy="3999692"/>
          </a:xfrm>
          <a:prstGeom prst="rect">
            <a:avLst/>
          </a:prstGeom>
          <a:noFill/>
          <a:ln>
            <a:noFill/>
          </a:ln>
        </p:spPr>
      </p:pic>
      <p:sp>
        <p:nvSpPr>
          <p:cNvPr id="575" name="Google Shape;575;g2a6cabdf216_1_252"/>
          <p:cNvSpPr txBox="1"/>
          <p:nvPr/>
        </p:nvSpPr>
        <p:spPr>
          <a:xfrm>
            <a:off x="1277005" y="5056518"/>
            <a:ext cx="9637986"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process begins by passing the new question, along with the conversation history, to our language model.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This model uses its question generator to search and retrieve the most relevant chunks from the Chroma Vector Database.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question, along with the retrieved information, is then passed to our LLM for generating the answer. This ensures that the responses are not only accurate but also contextually relevant, providing a comprehensive and effective solution for information retrieval and response generation.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2a6cabdf216_1_258"/>
          <p:cNvSpPr txBox="1">
            <a:spLocks noGrp="1"/>
          </p:cNvSpPr>
          <p:nvPr>
            <p:ph type="title"/>
          </p:nvPr>
        </p:nvSpPr>
        <p:spPr>
          <a:xfrm>
            <a:off x="1492600" y="239159"/>
            <a:ext cx="92067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400"/>
              <a:t>Question Answering Demo</a:t>
            </a:r>
            <a:endParaRPr/>
          </a:p>
        </p:txBody>
      </p:sp>
      <p:pic>
        <p:nvPicPr>
          <p:cNvPr id="581" name="Google Shape;581;g2a6cabdf216_1_258"/>
          <p:cNvPicPr preferRelativeResize="0"/>
          <p:nvPr/>
        </p:nvPicPr>
        <p:blipFill rotWithShape="1">
          <a:blip r:embed="rId3">
            <a:alphaModFix/>
          </a:blip>
          <a:srcRect b="15923"/>
          <a:stretch/>
        </p:blipFill>
        <p:spPr>
          <a:xfrm>
            <a:off x="1024550" y="1647026"/>
            <a:ext cx="10142801" cy="4386099"/>
          </a:xfrm>
          <a:prstGeom prst="rect">
            <a:avLst/>
          </a:prstGeom>
          <a:noFill/>
          <a:ln>
            <a:noFill/>
          </a:ln>
        </p:spPr>
      </p:pic>
      <p:pic>
        <p:nvPicPr>
          <p:cNvPr id="582" name="Google Shape;582;g2a6cabdf216_1_258"/>
          <p:cNvPicPr preferRelativeResize="0"/>
          <p:nvPr/>
        </p:nvPicPr>
        <p:blipFill rotWithShape="1">
          <a:blip r:embed="rId3">
            <a:alphaModFix/>
          </a:blip>
          <a:srcRect t="95472"/>
          <a:stretch/>
        </p:blipFill>
        <p:spPr>
          <a:xfrm>
            <a:off x="1026050" y="6033126"/>
            <a:ext cx="10142801" cy="236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2a6cabdf216_1_267"/>
          <p:cNvSpPr txBox="1">
            <a:spLocks noGrp="1"/>
          </p:cNvSpPr>
          <p:nvPr>
            <p:ph type="title"/>
          </p:nvPr>
        </p:nvSpPr>
        <p:spPr>
          <a:xfrm>
            <a:off x="819100" y="89725"/>
            <a:ext cx="106572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100"/>
              <a:t>Experiments with Different Chunk Size and Overlaps</a:t>
            </a:r>
            <a:endParaRPr sz="3100"/>
          </a:p>
        </p:txBody>
      </p:sp>
      <p:sp>
        <p:nvSpPr>
          <p:cNvPr id="588" name="Google Shape;588;g2a6cabdf216_1_267"/>
          <p:cNvSpPr txBox="1"/>
          <p:nvPr/>
        </p:nvSpPr>
        <p:spPr>
          <a:xfrm>
            <a:off x="819100" y="1110625"/>
            <a:ext cx="10553700" cy="485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US" sz="1800">
                <a:solidFill>
                  <a:srgbClr val="111111"/>
                </a:solidFill>
                <a:latin typeface="Roboto"/>
                <a:ea typeface="Roboto"/>
                <a:cs typeface="Roboto"/>
                <a:sym typeface="Roboto"/>
              </a:rPr>
              <a:t>During our experimentation with different chunk sizes and overlaps, we observed the following:</a:t>
            </a:r>
            <a:endParaRPr sz="1800">
              <a:solidFill>
                <a:srgbClr val="111111"/>
              </a:solidFill>
              <a:latin typeface="Roboto"/>
              <a:ea typeface="Roboto"/>
              <a:cs typeface="Roboto"/>
              <a:sym typeface="Roboto"/>
            </a:endParaRPr>
          </a:p>
          <a:p>
            <a:pPr marL="457200" lvl="0" indent="-342900" algn="l" rtl="0">
              <a:lnSpc>
                <a:spcPct val="115000"/>
              </a:lnSpc>
              <a:spcBef>
                <a:spcPts val="900"/>
              </a:spcBef>
              <a:spcAft>
                <a:spcPts val="0"/>
              </a:spcAft>
              <a:buClr>
                <a:srgbClr val="111111"/>
              </a:buClr>
              <a:buSzPts val="1800"/>
              <a:buFont typeface="Roboto"/>
              <a:buChar char="●"/>
            </a:pPr>
            <a:r>
              <a:rPr lang="en-US" sz="1800" b="1">
                <a:solidFill>
                  <a:srgbClr val="111111"/>
                </a:solidFill>
                <a:latin typeface="Roboto"/>
                <a:ea typeface="Roboto"/>
                <a:cs typeface="Roboto"/>
                <a:sym typeface="Roboto"/>
              </a:rPr>
              <a:t>Small Chunks: </a:t>
            </a:r>
            <a:r>
              <a:rPr lang="en-US" sz="1800">
                <a:solidFill>
                  <a:srgbClr val="111111"/>
                </a:solidFill>
                <a:latin typeface="Roboto"/>
                <a:ea typeface="Roboto"/>
                <a:cs typeface="Roboto"/>
                <a:sym typeface="Roboto"/>
              </a:rPr>
              <a:t>With smaller chunks (default size of 250 tokens), the answers were concise and to the point. They also had the advantage of referring to multiple sources. However, they sometimes lacked detail.</a:t>
            </a:r>
            <a:endParaRPr sz="1800">
              <a:solidFill>
                <a:srgbClr val="111111"/>
              </a:solidFill>
              <a:latin typeface="Roboto"/>
              <a:ea typeface="Roboto"/>
              <a:cs typeface="Roboto"/>
              <a:sym typeface="Roboto"/>
            </a:endParaRPr>
          </a:p>
          <a:p>
            <a:pPr marL="457200" lvl="0" indent="-342900" algn="l" rtl="0">
              <a:lnSpc>
                <a:spcPct val="115000"/>
              </a:lnSpc>
              <a:spcBef>
                <a:spcPts val="0"/>
              </a:spcBef>
              <a:spcAft>
                <a:spcPts val="0"/>
              </a:spcAft>
              <a:buClr>
                <a:srgbClr val="111111"/>
              </a:buClr>
              <a:buSzPts val="1800"/>
              <a:buFont typeface="Roboto"/>
              <a:buChar char="●"/>
            </a:pPr>
            <a:r>
              <a:rPr lang="en-US" sz="1800" b="1">
                <a:solidFill>
                  <a:srgbClr val="111111"/>
                </a:solidFill>
                <a:latin typeface="Roboto"/>
                <a:ea typeface="Roboto"/>
                <a:cs typeface="Roboto"/>
                <a:sym typeface="Roboto"/>
              </a:rPr>
              <a:t>Large Chunks: </a:t>
            </a:r>
            <a:r>
              <a:rPr lang="en-US" sz="1800">
                <a:solidFill>
                  <a:srgbClr val="111111"/>
                </a:solidFill>
                <a:latin typeface="Roboto"/>
                <a:ea typeface="Roboto"/>
                <a:cs typeface="Roboto"/>
                <a:sym typeface="Roboto"/>
              </a:rPr>
              <a:t>Larger chunks (up to 2000 tokens) resulted in detailed answers. However, they often restricted the answers to a few chunks and prevented referencing multiple parts of a paper or different papers.</a:t>
            </a:r>
            <a:endParaRPr sz="1800">
              <a:solidFill>
                <a:srgbClr val="111111"/>
              </a:solidFill>
              <a:latin typeface="Roboto"/>
              <a:ea typeface="Roboto"/>
              <a:cs typeface="Roboto"/>
              <a:sym typeface="Roboto"/>
            </a:endParaRPr>
          </a:p>
          <a:p>
            <a:pPr marL="0" lvl="0" indent="0" algn="l" rtl="0">
              <a:lnSpc>
                <a:spcPct val="115000"/>
              </a:lnSpc>
              <a:spcBef>
                <a:spcPts val="900"/>
              </a:spcBef>
              <a:spcAft>
                <a:spcPts val="0"/>
              </a:spcAft>
              <a:buClr>
                <a:schemeClr val="dk1"/>
              </a:buClr>
              <a:buSzPts val="1100"/>
              <a:buFont typeface="Arial"/>
              <a:buNone/>
            </a:pPr>
            <a:r>
              <a:rPr lang="en-US" sz="1800">
                <a:solidFill>
                  <a:srgbClr val="111111"/>
                </a:solidFill>
                <a:latin typeface="Roboto"/>
                <a:ea typeface="Roboto"/>
                <a:cs typeface="Roboto"/>
                <a:sym typeface="Roboto"/>
              </a:rPr>
              <a:t>After various trials, we found that a chunk size of 1000 tokens provided a balance between detail and diversity of sources in the answers.</a:t>
            </a:r>
            <a:endParaRPr sz="1800">
              <a:solidFill>
                <a:srgbClr val="111111"/>
              </a:solidFill>
              <a:latin typeface="Roboto"/>
              <a:ea typeface="Roboto"/>
              <a:cs typeface="Roboto"/>
              <a:sym typeface="Roboto"/>
            </a:endParaRPr>
          </a:p>
          <a:p>
            <a:pPr marL="0" lvl="0" indent="0" algn="l" rtl="0">
              <a:lnSpc>
                <a:spcPct val="115000"/>
              </a:lnSpc>
              <a:spcBef>
                <a:spcPts val="900"/>
              </a:spcBef>
              <a:spcAft>
                <a:spcPts val="0"/>
              </a:spcAft>
              <a:buNone/>
            </a:pPr>
            <a:r>
              <a:rPr lang="en-US" sz="1800">
                <a:solidFill>
                  <a:srgbClr val="111111"/>
                </a:solidFill>
                <a:latin typeface="Roboto"/>
                <a:ea typeface="Roboto"/>
                <a:cs typeface="Roboto"/>
                <a:sym typeface="Roboto"/>
              </a:rPr>
              <a:t>We also experimented with the overlap size and settled for an overlap of 200 tokens. We hypothesized (not sure about this) that a larger overlap would bring consecutive chunks closer, which could help generate detailed answers referring to consecutive chunks.</a:t>
            </a:r>
            <a:endParaRPr sz="1800">
              <a:solidFill>
                <a:schemeClr val="dk1"/>
              </a:solidFill>
              <a:latin typeface="Hind"/>
              <a:ea typeface="Hind"/>
              <a:cs typeface="Hind"/>
              <a:sym typeface="Hind"/>
            </a:endParaRPr>
          </a:p>
        </p:txBody>
      </p:sp>
      <p:pic>
        <p:nvPicPr>
          <p:cNvPr id="589" name="Google Shape;589;g2a6cabdf216_1_267"/>
          <p:cNvPicPr preferRelativeResize="0"/>
          <p:nvPr/>
        </p:nvPicPr>
        <p:blipFill>
          <a:blip r:embed="rId3">
            <a:alphaModFix/>
          </a:blip>
          <a:stretch>
            <a:fillRect/>
          </a:stretch>
        </p:blipFill>
        <p:spPr>
          <a:xfrm>
            <a:off x="6470900" y="5577925"/>
            <a:ext cx="5721099" cy="1280075"/>
          </a:xfrm>
          <a:prstGeom prst="rect">
            <a:avLst/>
          </a:prstGeom>
          <a:noFill/>
          <a:ln>
            <a:noFill/>
          </a:ln>
        </p:spPr>
      </p:pic>
      <p:sp>
        <p:nvSpPr>
          <p:cNvPr id="590" name="Google Shape;590;g2a6cabdf216_1_267"/>
          <p:cNvSpPr txBox="1"/>
          <p:nvPr/>
        </p:nvSpPr>
        <p:spPr>
          <a:xfrm>
            <a:off x="881400" y="5471325"/>
            <a:ext cx="5349000" cy="12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US" sz="1800">
                <a:solidFill>
                  <a:srgbClr val="111111"/>
                </a:solidFill>
                <a:latin typeface="Roboto"/>
                <a:ea typeface="Roboto"/>
                <a:cs typeface="Roboto"/>
                <a:sym typeface="Roboto"/>
              </a:rPr>
              <a:t>Our final configuration, therefore, is a chunk size of 1000 tokens with an overlap of 200 tokens.</a:t>
            </a:r>
            <a:endParaRPr sz="1800">
              <a:solidFill>
                <a:schemeClr val="dk1"/>
              </a:solidFill>
              <a:latin typeface="Hind"/>
              <a:ea typeface="Hind"/>
              <a:cs typeface="Hind"/>
              <a:sym typeface="Hind"/>
            </a:endParaRPr>
          </a:p>
          <a:p>
            <a:pPr marL="0" lvl="0" indent="0" algn="l" rtl="0">
              <a:spcBef>
                <a:spcPts val="0"/>
              </a:spcBef>
              <a:spcAft>
                <a:spcPts val="0"/>
              </a:spcAft>
              <a:buNone/>
            </a:pPr>
            <a:endParaRPr sz="1200">
              <a:solidFill>
                <a:schemeClr val="dk1"/>
              </a:solidFill>
              <a:latin typeface="Hind"/>
              <a:ea typeface="Hind"/>
              <a:cs typeface="Hind"/>
              <a:sym typeface="Hi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2a6cabdf216_1_216"/>
          <p:cNvSpPr txBox="1">
            <a:spLocks noGrp="1"/>
          </p:cNvSpPr>
          <p:nvPr>
            <p:ph type="title"/>
          </p:nvPr>
        </p:nvSpPr>
        <p:spPr>
          <a:xfrm>
            <a:off x="1707000" y="1976400"/>
            <a:ext cx="8778000" cy="2905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n-US" sz="6000"/>
              <a:t>Using Pretrained Encoders for Text Summarization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pic>
        <p:nvPicPr>
          <p:cNvPr id="596" name="Google Shape;596;g27d0d729f7e_0_3"/>
          <p:cNvPicPr preferRelativeResize="0"/>
          <p:nvPr/>
        </p:nvPicPr>
        <p:blipFill rotWithShape="1">
          <a:blip r:embed="rId3">
            <a:alphaModFix/>
          </a:blip>
          <a:srcRect/>
          <a:stretch/>
        </p:blipFill>
        <p:spPr>
          <a:xfrm>
            <a:off x="-76200" y="0"/>
            <a:ext cx="12268200" cy="6858000"/>
          </a:xfrm>
          <a:prstGeom prst="rect">
            <a:avLst/>
          </a:prstGeom>
          <a:noFill/>
          <a:ln>
            <a:noFill/>
          </a:ln>
        </p:spPr>
      </p:pic>
      <p:sp>
        <p:nvSpPr>
          <p:cNvPr id="597" name="Google Shape;597;g27d0d729f7e_0_3"/>
          <p:cNvSpPr txBox="1"/>
          <p:nvPr/>
        </p:nvSpPr>
        <p:spPr>
          <a:xfrm>
            <a:off x="0" y="0"/>
            <a:ext cx="300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https://meet.google.com/tfy-poua-qhk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2a6cabdf216_1_221"/>
          <p:cNvSpPr txBox="1">
            <a:spLocks noGrp="1"/>
          </p:cNvSpPr>
          <p:nvPr>
            <p:ph type="title"/>
          </p:nvPr>
        </p:nvSpPr>
        <p:spPr>
          <a:xfrm>
            <a:off x="1492600" y="101230"/>
            <a:ext cx="9206800" cy="109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000"/>
              <a:t>Goals</a:t>
            </a:r>
            <a:endParaRPr/>
          </a:p>
        </p:txBody>
      </p:sp>
      <p:sp>
        <p:nvSpPr>
          <p:cNvPr id="479" name="Google Shape;479;g2a6cabdf216_1_221"/>
          <p:cNvSpPr txBox="1"/>
          <p:nvPr/>
        </p:nvSpPr>
        <p:spPr>
          <a:xfrm>
            <a:off x="1492650" y="507761"/>
            <a:ext cx="9206700" cy="3854861"/>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900"/>
              </a:spcBef>
              <a:spcAft>
                <a:spcPts val="0"/>
              </a:spcAft>
              <a:buSzPts val="1100"/>
              <a:buNone/>
            </a:pPr>
            <a:endParaRPr sz="2000" dirty="0">
              <a:solidFill>
                <a:srgbClr val="111111"/>
              </a:solidFill>
              <a:latin typeface="Roboto"/>
              <a:ea typeface="Roboto"/>
              <a:cs typeface="Roboto"/>
              <a:sym typeface="Roboto"/>
            </a:endParaRPr>
          </a:p>
          <a:p>
            <a:pPr marL="457200" lvl="0" indent="-342900" algn="l" rtl="0">
              <a:lnSpc>
                <a:spcPct val="115000"/>
              </a:lnSpc>
              <a:spcBef>
                <a:spcPts val="900"/>
              </a:spcBef>
              <a:spcAft>
                <a:spcPts val="0"/>
              </a:spcAft>
              <a:buClr>
                <a:srgbClr val="111111"/>
              </a:buClr>
              <a:buSzPts val="1800"/>
              <a:buFont typeface="Roboto"/>
              <a:buAutoNum type="arabicPeriod"/>
            </a:pPr>
            <a:r>
              <a:rPr lang="en-US" sz="2000" b="1" dirty="0">
                <a:solidFill>
                  <a:srgbClr val="111111"/>
                </a:solidFill>
                <a:latin typeface="Roboto"/>
                <a:ea typeface="Roboto"/>
                <a:cs typeface="Roboto"/>
                <a:sym typeface="Roboto"/>
              </a:rPr>
              <a:t>Section-wise Summary: </a:t>
            </a:r>
            <a:r>
              <a:rPr lang="en-US" sz="2000" dirty="0">
                <a:solidFill>
                  <a:srgbClr val="111111"/>
                </a:solidFill>
                <a:latin typeface="Roboto"/>
                <a:ea typeface="Roboto"/>
                <a:cs typeface="Roboto"/>
                <a:sym typeface="Roboto"/>
              </a:rPr>
              <a:t>The system aims to provide a comprehensive, section-wise summary of given research paper. This allows readers to quickly grasp the key points of each section.</a:t>
            </a:r>
            <a:endParaRPr sz="2000" dirty="0">
              <a:solidFill>
                <a:srgbClr val="111111"/>
              </a:solidFill>
              <a:latin typeface="Roboto"/>
              <a:ea typeface="Roboto"/>
              <a:cs typeface="Roboto"/>
              <a:sym typeface="Roboto"/>
            </a:endParaRPr>
          </a:p>
          <a:p>
            <a:pPr marL="457200" lvl="0" indent="0" algn="l" rtl="0">
              <a:lnSpc>
                <a:spcPct val="115000"/>
              </a:lnSpc>
              <a:spcBef>
                <a:spcPts val="900"/>
              </a:spcBef>
              <a:spcAft>
                <a:spcPts val="0"/>
              </a:spcAft>
              <a:buNone/>
            </a:pPr>
            <a:endParaRPr sz="2000" dirty="0">
              <a:solidFill>
                <a:srgbClr val="111111"/>
              </a:solidFill>
              <a:latin typeface="Roboto"/>
              <a:ea typeface="Roboto"/>
              <a:cs typeface="Roboto"/>
              <a:sym typeface="Roboto"/>
            </a:endParaRPr>
          </a:p>
          <a:p>
            <a:pPr marL="457200" lvl="0" indent="-342900" algn="l" rtl="0">
              <a:lnSpc>
                <a:spcPct val="115000"/>
              </a:lnSpc>
              <a:spcBef>
                <a:spcPts val="900"/>
              </a:spcBef>
              <a:spcAft>
                <a:spcPts val="0"/>
              </a:spcAft>
              <a:buClr>
                <a:srgbClr val="111111"/>
              </a:buClr>
              <a:buSzPts val="1800"/>
              <a:buFont typeface="Roboto"/>
              <a:buAutoNum type="arabicPeriod"/>
            </a:pPr>
            <a:r>
              <a:rPr lang="en-US" sz="2000" b="1" dirty="0">
                <a:solidFill>
                  <a:srgbClr val="111111"/>
                </a:solidFill>
                <a:latin typeface="Roboto"/>
                <a:ea typeface="Roboto"/>
                <a:cs typeface="Roboto"/>
                <a:sym typeface="Roboto"/>
              </a:rPr>
              <a:t>Layman-friendly Summaries: </a:t>
            </a:r>
            <a:r>
              <a:rPr lang="en-US" sz="2000" dirty="0">
                <a:solidFill>
                  <a:srgbClr val="111111"/>
                </a:solidFill>
                <a:latin typeface="Roboto"/>
                <a:ea typeface="Roboto"/>
                <a:cs typeface="Roboto"/>
                <a:sym typeface="Roboto"/>
              </a:rPr>
              <a:t>Our model tries to present the summaries in layman’s terms. This makes the content of research papers more accessible to readers who may not be experts in the field.</a:t>
            </a:r>
            <a:endParaRPr sz="2000" dirty="0">
              <a:solidFill>
                <a:srgbClr val="111111"/>
              </a:solidFill>
              <a:latin typeface="Roboto"/>
              <a:ea typeface="Roboto"/>
              <a:cs typeface="Roboto"/>
              <a:sym typeface="Roboto"/>
            </a:endParaRPr>
          </a:p>
          <a:p>
            <a:pPr marL="457200" lvl="0" indent="0" algn="l" rtl="0">
              <a:lnSpc>
                <a:spcPct val="115000"/>
              </a:lnSpc>
              <a:spcBef>
                <a:spcPts val="900"/>
              </a:spcBef>
              <a:spcAft>
                <a:spcPts val="0"/>
              </a:spcAft>
              <a:buNone/>
            </a:pPr>
            <a:endParaRPr sz="2000" dirty="0">
              <a:solidFill>
                <a:srgbClr val="111111"/>
              </a:solidFill>
              <a:latin typeface="Roboto"/>
              <a:ea typeface="Roboto"/>
              <a:cs typeface="Roboto"/>
              <a:sym typeface="Roboto"/>
            </a:endParaRPr>
          </a:p>
        </p:txBody>
      </p:sp>
      <p:sp>
        <p:nvSpPr>
          <p:cNvPr id="480" name="Google Shape;480;g2a6cabdf216_1_221"/>
          <p:cNvSpPr txBox="1"/>
          <p:nvPr/>
        </p:nvSpPr>
        <p:spPr>
          <a:xfrm>
            <a:off x="1375950" y="4115342"/>
            <a:ext cx="9666900" cy="27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dirty="0">
                <a:solidFill>
                  <a:schemeClr val="dk1"/>
                </a:solidFill>
                <a:latin typeface="Hind"/>
                <a:ea typeface="Hind"/>
                <a:cs typeface="Hind"/>
                <a:sym typeface="Hind"/>
              </a:rPr>
              <a:t>Due to Lack of Compute Resources using pretrained encoder significantly boosts the performance of summarization transformer over training transformer from scratch given the limited compute time in GPUs therefore we went with this approach.</a:t>
            </a:r>
            <a:endParaRPr sz="1700" b="1" dirty="0">
              <a:solidFill>
                <a:schemeClr val="dk1"/>
              </a:solidFill>
              <a:latin typeface="Hind"/>
              <a:ea typeface="Hind"/>
              <a:cs typeface="Hind"/>
              <a:sym typeface="Hind"/>
            </a:endParaRPr>
          </a:p>
          <a:p>
            <a:pPr marL="0" lvl="0" indent="0" algn="l" rtl="0">
              <a:spcBef>
                <a:spcPts val="0"/>
              </a:spcBef>
              <a:spcAft>
                <a:spcPts val="0"/>
              </a:spcAft>
              <a:buNone/>
            </a:pPr>
            <a:endParaRPr sz="1700" b="1" dirty="0">
              <a:solidFill>
                <a:schemeClr val="dk1"/>
              </a:solidFill>
              <a:latin typeface="Hind"/>
              <a:ea typeface="Hind"/>
              <a:cs typeface="Hind"/>
              <a:sym typeface="Hind"/>
            </a:endParaRPr>
          </a:p>
          <a:p>
            <a:pPr marL="0" lvl="0" indent="0" algn="l" rtl="0">
              <a:spcBef>
                <a:spcPts val="0"/>
              </a:spcBef>
              <a:spcAft>
                <a:spcPts val="0"/>
              </a:spcAft>
              <a:buNone/>
            </a:pPr>
            <a:r>
              <a:rPr lang="en-US" sz="1700" b="1" dirty="0">
                <a:solidFill>
                  <a:schemeClr val="dk1"/>
                </a:solidFill>
                <a:latin typeface="Hind"/>
                <a:ea typeface="Hind"/>
                <a:cs typeface="Hind"/>
                <a:sym typeface="Hind"/>
              </a:rPr>
              <a:t>Dataset used - </a:t>
            </a:r>
            <a:r>
              <a:rPr lang="en-US" sz="1700" dirty="0">
                <a:solidFill>
                  <a:schemeClr val="dk1"/>
                </a:solidFill>
                <a:latin typeface="Hind"/>
                <a:ea typeface="Hind"/>
                <a:cs typeface="Hind"/>
                <a:sym typeface="Hind"/>
              </a:rPr>
              <a:t>For our project, we have selected the </a:t>
            </a:r>
            <a:r>
              <a:rPr lang="en-US" sz="1700" u="sng" dirty="0">
                <a:solidFill>
                  <a:schemeClr val="hlink"/>
                </a:solidFill>
                <a:latin typeface="Hind"/>
                <a:ea typeface="Hind"/>
                <a:cs typeface="Hind"/>
                <a:sym typeface="Hind"/>
                <a:hlinkClick r:id="rId3"/>
              </a:rPr>
              <a:t>pszemraj/scientific_lay_summarisation-elife-norm · Datasets at Hugging Face</a:t>
            </a:r>
            <a:r>
              <a:rPr lang="en-US" sz="1700" dirty="0">
                <a:solidFill>
                  <a:schemeClr val="dk1"/>
                </a:solidFill>
                <a:latin typeface="Hind"/>
                <a:ea typeface="Hind"/>
                <a:cs typeface="Hind"/>
                <a:sym typeface="Hind"/>
              </a:rPr>
              <a:t> dataset  from Hugging Face. This dataset primarily consists of biomedical research papers, which are typically devoid of complex scientific and mathematical terms that can be challenging for models to interpret and learn. Furthermore, extracting data from PDFs containing scientific terms and mathematical formulas can be a difficult task.</a:t>
            </a:r>
            <a:endParaRPr sz="1700" dirty="0">
              <a:solidFill>
                <a:schemeClr val="dk1"/>
              </a:solidFill>
              <a:latin typeface="Hind"/>
              <a:ea typeface="Hind"/>
              <a:cs typeface="Hind"/>
              <a:sym typeface="Hind"/>
            </a:endParaRPr>
          </a:p>
          <a:p>
            <a:pPr marL="0" lvl="0" indent="0" algn="l" rtl="0">
              <a:spcBef>
                <a:spcPts val="0"/>
              </a:spcBef>
              <a:spcAft>
                <a:spcPts val="0"/>
              </a:spcAft>
              <a:buNone/>
            </a:pPr>
            <a:endParaRPr sz="1700" dirty="0">
              <a:solidFill>
                <a:schemeClr val="dk1"/>
              </a:solidFill>
              <a:latin typeface="Hind"/>
              <a:ea typeface="Hind"/>
              <a:cs typeface="Hind"/>
              <a:sym typeface="Hind"/>
            </a:endParaRPr>
          </a:p>
          <a:p>
            <a:pPr marL="0" lvl="0" indent="0" algn="l" rtl="0">
              <a:spcBef>
                <a:spcPts val="0"/>
              </a:spcBef>
              <a:spcAft>
                <a:spcPts val="0"/>
              </a:spcAft>
              <a:buNone/>
            </a:pPr>
            <a:endParaRPr sz="1700" dirty="0">
              <a:solidFill>
                <a:schemeClr val="dk1"/>
              </a:solidFill>
              <a:latin typeface="Hind"/>
              <a:ea typeface="Hind"/>
              <a:cs typeface="Hind"/>
              <a:sym typeface="Hi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263cbfb8911_2_22"/>
          <p:cNvSpPr txBox="1">
            <a:spLocks noGrp="1"/>
          </p:cNvSpPr>
          <p:nvPr>
            <p:ph type="title"/>
          </p:nvPr>
        </p:nvSpPr>
        <p:spPr>
          <a:xfrm>
            <a:off x="1492600" y="101230"/>
            <a:ext cx="92067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000"/>
              <a:t>Workflow</a:t>
            </a:r>
            <a:endParaRPr/>
          </a:p>
        </p:txBody>
      </p:sp>
      <p:sp>
        <p:nvSpPr>
          <p:cNvPr id="486" name="Google Shape;486;g263cbfb8911_2_22"/>
          <p:cNvSpPr txBox="1"/>
          <p:nvPr/>
        </p:nvSpPr>
        <p:spPr>
          <a:xfrm>
            <a:off x="920500" y="2928250"/>
            <a:ext cx="10350900" cy="3698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endParaRPr sz="1800">
              <a:solidFill>
                <a:schemeClr val="dk1"/>
              </a:solidFill>
            </a:endParaRPr>
          </a:p>
          <a:p>
            <a:pPr marL="457200" lvl="0" indent="-342900" algn="l" rtl="0">
              <a:lnSpc>
                <a:spcPct val="115000"/>
              </a:lnSpc>
              <a:spcBef>
                <a:spcPts val="1200"/>
              </a:spcBef>
              <a:spcAft>
                <a:spcPts val="0"/>
              </a:spcAft>
              <a:buClr>
                <a:schemeClr val="dk1"/>
              </a:buClr>
              <a:buSzPts val="1800"/>
              <a:buAutoNum type="arabicPeriod"/>
            </a:pPr>
            <a:r>
              <a:rPr lang="en-US" sz="1800" b="1">
                <a:solidFill>
                  <a:schemeClr val="dk1"/>
                </a:solidFill>
              </a:rPr>
              <a:t>PDF Input</a:t>
            </a:r>
            <a:r>
              <a:rPr lang="en-US" sz="1800">
                <a:solidFill>
                  <a:schemeClr val="dk1"/>
                </a:solidFill>
              </a:rPr>
              <a:t>: The user provides the PDF of the research paper they wish to understand. </a:t>
            </a:r>
            <a:endParaRPr sz="1800">
              <a:solidFill>
                <a:schemeClr val="dk1"/>
              </a:solidFill>
            </a:endParaRPr>
          </a:p>
          <a:p>
            <a:pPr marL="457200" lvl="0" indent="0" algn="l" rtl="0">
              <a:lnSpc>
                <a:spcPct val="115000"/>
              </a:lnSpc>
              <a:spcBef>
                <a:spcPts val="1200"/>
              </a:spcBef>
              <a:spcAft>
                <a:spcPts val="0"/>
              </a:spcAft>
              <a:buNone/>
            </a:pPr>
            <a:r>
              <a:rPr lang="en-US" sz="1800" b="1">
                <a:solidFill>
                  <a:schemeClr val="dk1"/>
                </a:solidFill>
              </a:rPr>
              <a:t>Alternative Input - DOI</a:t>
            </a:r>
            <a:r>
              <a:rPr lang="en-US" sz="1800">
                <a:solidFill>
                  <a:schemeClr val="dk1"/>
                </a:solidFill>
              </a:rPr>
              <a:t>: In case the user does not have the PDF of the research paper, they can provide the Digital Object Identifier (DOI) of the paper. We will fetch the corresponding paper from Sci-Hub using this DOI.</a:t>
            </a:r>
            <a:endParaRPr sz="1800">
              <a:solidFill>
                <a:schemeClr val="dk1"/>
              </a:solidFill>
            </a:endParaRPr>
          </a:p>
          <a:p>
            <a:pPr marL="457200" lvl="0" indent="-342900" algn="l" rtl="0">
              <a:lnSpc>
                <a:spcPct val="115000"/>
              </a:lnSpc>
              <a:spcBef>
                <a:spcPts val="1200"/>
              </a:spcBef>
              <a:spcAft>
                <a:spcPts val="0"/>
              </a:spcAft>
              <a:buClr>
                <a:schemeClr val="dk1"/>
              </a:buClr>
              <a:buSzPts val="1800"/>
              <a:buAutoNum type="arabicPeriod"/>
            </a:pPr>
            <a:r>
              <a:rPr lang="en-US" sz="1800" b="1">
                <a:solidFill>
                  <a:schemeClr val="dk1"/>
                </a:solidFill>
              </a:rPr>
              <a:t>Text Extraction and Segmentation</a:t>
            </a:r>
            <a:r>
              <a:rPr lang="en-US" sz="1800">
                <a:solidFill>
                  <a:schemeClr val="dk1"/>
                </a:solidFill>
              </a:rPr>
              <a:t>: Once we have the research paper, we extract the text and split it into different sections using Regex rules.</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US" sz="1800" b="1">
                <a:solidFill>
                  <a:schemeClr val="dk1"/>
                </a:solidFill>
              </a:rPr>
              <a:t>Sequential Summarization</a:t>
            </a:r>
            <a:r>
              <a:rPr lang="en-US" sz="1800">
                <a:solidFill>
                  <a:schemeClr val="dk1"/>
                </a:solidFill>
              </a:rPr>
              <a:t>: Each section of the paper is then passed to a text summarization transformer. </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US" sz="1800" b="1">
                <a:solidFill>
                  <a:schemeClr val="dk1"/>
                </a:solidFill>
              </a:rPr>
              <a:t>Section-wise Summary Output</a:t>
            </a:r>
            <a:r>
              <a:rPr lang="en-US" sz="1800">
                <a:solidFill>
                  <a:schemeClr val="dk1"/>
                </a:solidFill>
              </a:rPr>
              <a:t>: The output is a section-wise summary of the research paper.</a:t>
            </a:r>
            <a:endParaRPr sz="1800">
              <a:solidFill>
                <a:srgbClr val="111111"/>
              </a:solidFill>
              <a:latin typeface="Calibri"/>
              <a:ea typeface="Calibri"/>
              <a:cs typeface="Calibri"/>
              <a:sym typeface="Calibri"/>
            </a:endParaRPr>
          </a:p>
        </p:txBody>
      </p:sp>
      <p:pic>
        <p:nvPicPr>
          <p:cNvPr id="487" name="Google Shape;487;g263cbfb8911_2_22"/>
          <p:cNvPicPr preferRelativeResize="0"/>
          <p:nvPr/>
        </p:nvPicPr>
        <p:blipFill>
          <a:blip r:embed="rId3">
            <a:alphaModFix/>
          </a:blip>
          <a:stretch>
            <a:fillRect/>
          </a:stretch>
        </p:blipFill>
        <p:spPr>
          <a:xfrm>
            <a:off x="884500" y="1053250"/>
            <a:ext cx="10423998" cy="244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g263cbfb8911_2_49"/>
          <p:cNvSpPr txBox="1">
            <a:spLocks noGrp="1"/>
          </p:cNvSpPr>
          <p:nvPr>
            <p:ph type="title"/>
          </p:nvPr>
        </p:nvSpPr>
        <p:spPr>
          <a:xfrm>
            <a:off x="1492600" y="239159"/>
            <a:ext cx="92067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400"/>
              <a:t>Model Architecture</a:t>
            </a:r>
            <a:endParaRPr/>
          </a:p>
        </p:txBody>
      </p:sp>
      <p:sp>
        <p:nvSpPr>
          <p:cNvPr id="498" name="Google Shape;498;g263cbfb8911_2_49"/>
          <p:cNvSpPr txBox="1"/>
          <p:nvPr/>
        </p:nvSpPr>
        <p:spPr>
          <a:xfrm>
            <a:off x="1492600" y="1383323"/>
            <a:ext cx="92067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dirty="0">
                <a:solidFill>
                  <a:srgbClr val="111111"/>
                </a:solidFill>
              </a:rPr>
              <a:t>Encoder - We are using pretrained </a:t>
            </a:r>
            <a:r>
              <a:rPr lang="en-US" sz="2000" b="1" dirty="0" err="1">
                <a:solidFill>
                  <a:srgbClr val="111111"/>
                </a:solidFill>
              </a:rPr>
              <a:t>bert</a:t>
            </a:r>
            <a:r>
              <a:rPr lang="en-US" sz="2000" b="1" dirty="0">
                <a:solidFill>
                  <a:srgbClr val="111111"/>
                </a:solidFill>
              </a:rPr>
              <a:t>-base-uncased model</a:t>
            </a:r>
            <a:endParaRPr sz="2000" b="1" dirty="0">
              <a:solidFill>
                <a:srgbClr val="111111"/>
              </a:solidFill>
            </a:endParaRPr>
          </a:p>
        </p:txBody>
      </p:sp>
      <p:pic>
        <p:nvPicPr>
          <p:cNvPr id="2" name="Google Shape;492;p3">
            <a:extLst>
              <a:ext uri="{FF2B5EF4-FFF2-40B4-BE49-F238E27FC236}">
                <a16:creationId xmlns:a16="http://schemas.microsoft.com/office/drawing/2014/main" id="{415A2F24-F05A-929B-5D92-43062B9D76DB}"/>
              </a:ext>
            </a:extLst>
          </p:cNvPr>
          <p:cNvPicPr preferRelativeResize="0"/>
          <p:nvPr/>
        </p:nvPicPr>
        <p:blipFill>
          <a:blip r:embed="rId3">
            <a:alphaModFix/>
          </a:blip>
          <a:stretch>
            <a:fillRect/>
          </a:stretch>
        </p:blipFill>
        <p:spPr>
          <a:xfrm>
            <a:off x="109485" y="1783392"/>
            <a:ext cx="11887201" cy="3854054"/>
          </a:xfrm>
          <a:prstGeom prst="rect">
            <a:avLst/>
          </a:prstGeom>
          <a:noFill/>
          <a:ln>
            <a:noFill/>
          </a:ln>
        </p:spPr>
      </p:pic>
      <p:sp>
        <p:nvSpPr>
          <p:cNvPr id="3" name="TextBox 2">
            <a:extLst>
              <a:ext uri="{FF2B5EF4-FFF2-40B4-BE49-F238E27FC236}">
                <a16:creationId xmlns:a16="http://schemas.microsoft.com/office/drawing/2014/main" id="{C0D0569B-2E36-2479-C624-78B60A8257E7}"/>
              </a:ext>
            </a:extLst>
          </p:cNvPr>
          <p:cNvSpPr txBox="1"/>
          <p:nvPr/>
        </p:nvSpPr>
        <p:spPr>
          <a:xfrm>
            <a:off x="1073891" y="5474677"/>
            <a:ext cx="9958388" cy="923330"/>
          </a:xfrm>
          <a:prstGeom prst="rect">
            <a:avLst/>
          </a:prstGeom>
          <a:noFill/>
        </p:spPr>
        <p:txBody>
          <a:bodyPr wrap="square" rtlCol="0">
            <a:spAutoFit/>
          </a:bodyPr>
          <a:lstStyle/>
          <a:p>
            <a:pPr algn="ctr"/>
            <a:r>
              <a:rPr lang="en-US" sz="1800" dirty="0"/>
              <a:t>We modify BERT by inserting multiple [CLS] symbols to learn sentence representations and using interval segmentation embeddings (illustrated in red and green color) to distinguish multiple sentences.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g263cbfb8911_2_49"/>
          <p:cNvSpPr txBox="1">
            <a:spLocks noGrp="1"/>
          </p:cNvSpPr>
          <p:nvPr>
            <p:ph type="title"/>
          </p:nvPr>
        </p:nvSpPr>
        <p:spPr>
          <a:xfrm>
            <a:off x="1492600" y="239159"/>
            <a:ext cx="92067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400" dirty="0"/>
              <a:t>Encoder</a:t>
            </a:r>
            <a:endParaRPr sz="4800" dirty="0"/>
          </a:p>
        </p:txBody>
      </p:sp>
    </p:spTree>
    <p:extLst>
      <p:ext uri="{BB962C8B-B14F-4D97-AF65-F5344CB8AC3E}">
        <p14:creationId xmlns:p14="http://schemas.microsoft.com/office/powerpoint/2010/main" val="380219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g263cbfb8911_2_49"/>
          <p:cNvSpPr txBox="1">
            <a:spLocks noGrp="1"/>
          </p:cNvSpPr>
          <p:nvPr>
            <p:ph type="title"/>
          </p:nvPr>
        </p:nvSpPr>
        <p:spPr>
          <a:xfrm>
            <a:off x="1492600" y="239159"/>
            <a:ext cx="92067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400" dirty="0"/>
              <a:t>Decoder</a:t>
            </a:r>
            <a:endParaRPr dirty="0"/>
          </a:p>
        </p:txBody>
      </p:sp>
      <p:sp>
        <p:nvSpPr>
          <p:cNvPr id="498" name="Google Shape;498;g263cbfb8911_2_49"/>
          <p:cNvSpPr txBox="1"/>
          <p:nvPr/>
        </p:nvSpPr>
        <p:spPr>
          <a:xfrm>
            <a:off x="1492600" y="2271707"/>
            <a:ext cx="7337075" cy="20005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dirty="0">
                <a:solidFill>
                  <a:srgbClr val="111111"/>
                </a:solidFill>
              </a:rPr>
              <a:t>Standard Vanilla Transformer Decoder</a:t>
            </a:r>
          </a:p>
          <a:p>
            <a:pPr marL="0" marR="0" lvl="0" indent="0" algn="l" rtl="0">
              <a:lnSpc>
                <a:spcPct val="100000"/>
              </a:lnSpc>
              <a:spcBef>
                <a:spcPts val="0"/>
              </a:spcBef>
              <a:spcAft>
                <a:spcPts val="0"/>
              </a:spcAft>
              <a:buNone/>
            </a:pPr>
            <a:endParaRPr lang="en-US" sz="2000" b="1" dirty="0">
              <a:solidFill>
                <a:srgbClr val="111111"/>
              </a:solidFill>
            </a:endParaRPr>
          </a:p>
          <a:p>
            <a:pPr marL="0" marR="0" lvl="0" indent="0" algn="l" rtl="0">
              <a:lnSpc>
                <a:spcPct val="100000"/>
              </a:lnSpc>
              <a:spcBef>
                <a:spcPts val="0"/>
              </a:spcBef>
              <a:spcAft>
                <a:spcPts val="0"/>
              </a:spcAft>
              <a:buNone/>
            </a:pPr>
            <a:r>
              <a:rPr lang="en-US" sz="2000" dirty="0">
                <a:solidFill>
                  <a:srgbClr val="111111"/>
                </a:solidFill>
              </a:rPr>
              <a:t>We use standard 6-12 layer decoder from ‘Attention is all you need’ paper and replace the encoder with </a:t>
            </a:r>
            <a:r>
              <a:rPr lang="en-US" sz="2000" dirty="0" err="1">
                <a:solidFill>
                  <a:srgbClr val="111111"/>
                </a:solidFill>
              </a:rPr>
              <a:t>bert</a:t>
            </a:r>
            <a:r>
              <a:rPr lang="en-US" sz="2000" dirty="0">
                <a:solidFill>
                  <a:srgbClr val="111111"/>
                </a:solidFill>
              </a:rPr>
              <a:t>-base-uncased as discussed before.</a:t>
            </a:r>
          </a:p>
          <a:p>
            <a:pPr marL="0" marR="0" lvl="0" indent="0" algn="l" rtl="0">
              <a:lnSpc>
                <a:spcPct val="100000"/>
              </a:lnSpc>
              <a:spcBef>
                <a:spcPts val="0"/>
              </a:spcBef>
              <a:spcAft>
                <a:spcPts val="0"/>
              </a:spcAft>
              <a:buNone/>
            </a:pPr>
            <a:r>
              <a:rPr lang="en-US" sz="2000" b="1" dirty="0">
                <a:solidFill>
                  <a:srgbClr val="111111"/>
                </a:solidFill>
              </a:rPr>
              <a:t> </a:t>
            </a:r>
            <a:endParaRPr sz="2000" b="1" dirty="0">
              <a:solidFill>
                <a:srgbClr val="111111"/>
              </a:solidFill>
            </a:endParaRPr>
          </a:p>
        </p:txBody>
      </p:sp>
      <p:pic>
        <p:nvPicPr>
          <p:cNvPr id="1026" name="Picture 2" descr="The Transformer Model: Revolutionizing Natural Language Processing">
            <a:extLst>
              <a:ext uri="{FF2B5EF4-FFF2-40B4-BE49-F238E27FC236}">
                <a16:creationId xmlns:a16="http://schemas.microsoft.com/office/drawing/2014/main" id="{CDF2BE71-ACAE-9D3A-2958-3EBA14B43E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23" r="21434"/>
          <a:stretch/>
        </p:blipFill>
        <p:spPr bwMode="auto">
          <a:xfrm>
            <a:off x="10101263" y="1232032"/>
            <a:ext cx="2090737" cy="561168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FADCE25D-970C-8E9C-5DDC-A5ADC1C5C692}"/>
              </a:ext>
            </a:extLst>
          </p:cNvPr>
          <p:cNvSpPr/>
          <p:nvPr/>
        </p:nvSpPr>
        <p:spPr>
          <a:xfrm>
            <a:off x="7515224" y="4586293"/>
            <a:ext cx="2257425" cy="1231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Bert-base-uncased</a:t>
            </a:r>
          </a:p>
        </p:txBody>
      </p:sp>
      <p:sp>
        <p:nvSpPr>
          <p:cNvPr id="5" name="TextBox 4">
            <a:extLst>
              <a:ext uri="{FF2B5EF4-FFF2-40B4-BE49-F238E27FC236}">
                <a16:creationId xmlns:a16="http://schemas.microsoft.com/office/drawing/2014/main" id="{B395D912-499F-74A2-CA16-72D09D81C4A5}"/>
              </a:ext>
            </a:extLst>
          </p:cNvPr>
          <p:cNvSpPr txBox="1"/>
          <p:nvPr/>
        </p:nvSpPr>
        <p:spPr>
          <a:xfrm>
            <a:off x="7772398" y="6217632"/>
            <a:ext cx="174307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t>Inputs</a:t>
            </a:r>
            <a:endParaRPr lang="en-US" dirty="0"/>
          </a:p>
        </p:txBody>
      </p:sp>
      <p:cxnSp>
        <p:nvCxnSpPr>
          <p:cNvPr id="7" name="Straight Arrow Connector 6">
            <a:extLst>
              <a:ext uri="{FF2B5EF4-FFF2-40B4-BE49-F238E27FC236}">
                <a16:creationId xmlns:a16="http://schemas.microsoft.com/office/drawing/2014/main" id="{DF429125-F712-842E-3FC1-CB4E4C567ECE}"/>
              </a:ext>
            </a:extLst>
          </p:cNvPr>
          <p:cNvCxnSpPr>
            <a:stCxn id="5" idx="0"/>
            <a:endCxn id="4" idx="2"/>
          </p:cNvCxnSpPr>
          <p:nvPr/>
        </p:nvCxnSpPr>
        <p:spPr>
          <a:xfrm flipV="1">
            <a:off x="8643936" y="5817564"/>
            <a:ext cx="1" cy="4000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C0A5A562-4AB9-B40E-A86F-7CF3ECB4D646}"/>
              </a:ext>
            </a:extLst>
          </p:cNvPr>
          <p:cNvCxnSpPr>
            <a:stCxn id="4" idx="0"/>
            <a:endCxn id="1026" idx="1"/>
          </p:cNvCxnSpPr>
          <p:nvPr/>
        </p:nvCxnSpPr>
        <p:spPr>
          <a:xfrm rot="5400000" flipH="1" flipV="1">
            <a:off x="9098390" y="3583420"/>
            <a:ext cx="548421" cy="145732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6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263cbfb8911_2_56"/>
          <p:cNvSpPr txBox="1">
            <a:spLocks noGrp="1"/>
          </p:cNvSpPr>
          <p:nvPr>
            <p:ph type="title"/>
          </p:nvPr>
        </p:nvSpPr>
        <p:spPr>
          <a:xfrm>
            <a:off x="1119150" y="119625"/>
            <a:ext cx="99537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400"/>
              <a:t>Parameters and Hyperparameters</a:t>
            </a:r>
            <a:endParaRPr/>
          </a:p>
        </p:txBody>
      </p:sp>
      <p:sp>
        <p:nvSpPr>
          <p:cNvPr id="504" name="Google Shape;504;g263cbfb8911_2_56"/>
          <p:cNvSpPr txBox="1"/>
          <p:nvPr/>
        </p:nvSpPr>
        <p:spPr>
          <a:xfrm>
            <a:off x="1492600" y="1383323"/>
            <a:ext cx="4751038" cy="25852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dirty="0">
                <a:solidFill>
                  <a:srgbClr val="111111"/>
                </a:solidFill>
                <a:latin typeface="+mn-lt"/>
              </a:rPr>
              <a:t>Encoder (</a:t>
            </a:r>
            <a:r>
              <a:rPr lang="en-US" sz="2400" b="1" dirty="0" err="1">
                <a:solidFill>
                  <a:srgbClr val="111111"/>
                </a:solidFill>
                <a:latin typeface="+mn-lt"/>
              </a:rPr>
              <a:t>bert</a:t>
            </a:r>
            <a:r>
              <a:rPr lang="en-US" sz="2400" b="1" dirty="0">
                <a:solidFill>
                  <a:srgbClr val="111111"/>
                </a:solidFill>
                <a:latin typeface="+mn-lt"/>
              </a:rPr>
              <a:t>-base-uncased)</a:t>
            </a:r>
          </a:p>
          <a:p>
            <a:pPr marL="0" marR="0" lvl="0" indent="0" algn="l" rtl="0">
              <a:lnSpc>
                <a:spcPct val="100000"/>
              </a:lnSpc>
              <a:spcBef>
                <a:spcPts val="0"/>
              </a:spcBef>
              <a:spcAft>
                <a:spcPts val="0"/>
              </a:spcAft>
              <a:buNone/>
            </a:pPr>
            <a:endParaRPr lang="en-US" sz="2400" b="1" dirty="0">
              <a:solidFill>
                <a:srgbClr val="111111"/>
              </a:solidFill>
              <a:latin typeface="+mn-lt"/>
            </a:endParaRPr>
          </a:p>
          <a:p>
            <a:pPr marL="0" marR="0" lvl="0" indent="0" algn="l" rtl="0">
              <a:lnSpc>
                <a:spcPct val="100000"/>
              </a:lnSpc>
              <a:spcBef>
                <a:spcPts val="0"/>
              </a:spcBef>
              <a:spcAft>
                <a:spcPts val="0"/>
              </a:spcAft>
              <a:buNone/>
            </a:pPr>
            <a:r>
              <a:rPr lang="en-IN" sz="2400" b="0" i="0" dirty="0">
                <a:solidFill>
                  <a:srgbClr val="404040"/>
                </a:solidFill>
                <a:effectLst/>
                <a:latin typeface="+mn-lt"/>
              </a:rPr>
              <a:t>Layers – 12</a:t>
            </a:r>
          </a:p>
          <a:p>
            <a:pPr marL="0" marR="0" lvl="0" indent="0" algn="l" rtl="0">
              <a:lnSpc>
                <a:spcPct val="100000"/>
              </a:lnSpc>
              <a:spcBef>
                <a:spcPts val="0"/>
              </a:spcBef>
              <a:spcAft>
                <a:spcPts val="0"/>
              </a:spcAft>
              <a:buNone/>
            </a:pPr>
            <a:r>
              <a:rPr lang="en-IN" sz="2400" dirty="0">
                <a:solidFill>
                  <a:srgbClr val="404040"/>
                </a:solidFill>
                <a:latin typeface="+mn-lt"/>
              </a:rPr>
              <a:t>Hidden Size – </a:t>
            </a:r>
            <a:r>
              <a:rPr lang="en-IN" sz="2400" b="0" i="0" dirty="0">
                <a:solidFill>
                  <a:srgbClr val="404040"/>
                </a:solidFill>
                <a:effectLst/>
                <a:latin typeface="+mn-lt"/>
              </a:rPr>
              <a:t>768 </a:t>
            </a:r>
          </a:p>
          <a:p>
            <a:pPr marL="0" marR="0" lvl="0" indent="0" algn="l" rtl="0">
              <a:lnSpc>
                <a:spcPct val="100000"/>
              </a:lnSpc>
              <a:spcBef>
                <a:spcPts val="0"/>
              </a:spcBef>
              <a:spcAft>
                <a:spcPts val="0"/>
              </a:spcAft>
              <a:buNone/>
            </a:pPr>
            <a:r>
              <a:rPr lang="en-IN" sz="2400" b="0" i="0" dirty="0">
                <a:solidFill>
                  <a:srgbClr val="404040"/>
                </a:solidFill>
                <a:effectLst/>
                <a:latin typeface="+mn-lt"/>
              </a:rPr>
              <a:t>Attention Heads – 12</a:t>
            </a:r>
          </a:p>
          <a:p>
            <a:pPr marL="0" marR="0" lvl="0" indent="0" algn="l" rtl="0">
              <a:lnSpc>
                <a:spcPct val="100000"/>
              </a:lnSpc>
              <a:spcBef>
                <a:spcPts val="0"/>
              </a:spcBef>
              <a:spcAft>
                <a:spcPts val="0"/>
              </a:spcAft>
              <a:buNone/>
            </a:pPr>
            <a:r>
              <a:rPr lang="en-IN" sz="2400" b="0" i="0" dirty="0">
                <a:solidFill>
                  <a:srgbClr val="404040"/>
                </a:solidFill>
                <a:effectLst/>
                <a:latin typeface="+mn-lt"/>
              </a:rPr>
              <a:t> </a:t>
            </a:r>
          </a:p>
          <a:p>
            <a:pPr marL="0" marR="0" lvl="0" indent="0" algn="l" rtl="0">
              <a:lnSpc>
                <a:spcPct val="100000"/>
              </a:lnSpc>
              <a:spcBef>
                <a:spcPts val="0"/>
              </a:spcBef>
              <a:spcAft>
                <a:spcPts val="0"/>
              </a:spcAft>
              <a:buNone/>
            </a:pPr>
            <a:endParaRPr lang="en-US" sz="1800" b="1" dirty="0">
              <a:solidFill>
                <a:srgbClr val="111111"/>
              </a:solidFill>
              <a:latin typeface="+mn-lt"/>
            </a:endParaRPr>
          </a:p>
        </p:txBody>
      </p:sp>
      <p:sp>
        <p:nvSpPr>
          <p:cNvPr id="2" name="TextBox 1">
            <a:extLst>
              <a:ext uri="{FF2B5EF4-FFF2-40B4-BE49-F238E27FC236}">
                <a16:creationId xmlns:a16="http://schemas.microsoft.com/office/drawing/2014/main" id="{AEFC6156-9A35-E714-E6F9-97BF71BA543B}"/>
              </a:ext>
            </a:extLst>
          </p:cNvPr>
          <p:cNvSpPr txBox="1"/>
          <p:nvPr/>
        </p:nvSpPr>
        <p:spPr>
          <a:xfrm>
            <a:off x="6762752" y="1383323"/>
            <a:ext cx="4629150" cy="3046988"/>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2400" b="1" dirty="0">
                <a:solidFill>
                  <a:srgbClr val="111111"/>
                </a:solidFill>
              </a:rPr>
              <a:t>Decoder</a:t>
            </a:r>
          </a:p>
          <a:p>
            <a:pPr marL="0" marR="0" lvl="0" indent="0" algn="l" rtl="0">
              <a:lnSpc>
                <a:spcPct val="100000"/>
              </a:lnSpc>
              <a:spcBef>
                <a:spcPts val="0"/>
              </a:spcBef>
              <a:spcAft>
                <a:spcPts val="0"/>
              </a:spcAft>
              <a:buNone/>
            </a:pPr>
            <a:endParaRPr lang="en-US" sz="2400" b="1" dirty="0">
              <a:solidFill>
                <a:srgbClr val="111111"/>
              </a:solidFill>
            </a:endParaRPr>
          </a:p>
          <a:p>
            <a:pPr marL="0" marR="0" lvl="0" indent="0" algn="l" rtl="0">
              <a:lnSpc>
                <a:spcPct val="100000"/>
              </a:lnSpc>
              <a:spcBef>
                <a:spcPts val="0"/>
              </a:spcBef>
              <a:spcAft>
                <a:spcPts val="0"/>
              </a:spcAft>
              <a:buNone/>
            </a:pPr>
            <a:r>
              <a:rPr lang="en-US" sz="2400" dirty="0">
                <a:solidFill>
                  <a:srgbClr val="111111"/>
                </a:solidFill>
              </a:rPr>
              <a:t>Layers – 12</a:t>
            </a:r>
          </a:p>
          <a:p>
            <a:pPr marL="0" marR="0" lvl="0" indent="0" algn="l" rtl="0">
              <a:lnSpc>
                <a:spcPct val="100000"/>
              </a:lnSpc>
              <a:spcBef>
                <a:spcPts val="0"/>
              </a:spcBef>
              <a:spcAft>
                <a:spcPts val="0"/>
              </a:spcAft>
              <a:buNone/>
            </a:pPr>
            <a:r>
              <a:rPr lang="en-US" sz="2400" dirty="0">
                <a:solidFill>
                  <a:srgbClr val="111111"/>
                </a:solidFill>
              </a:rPr>
              <a:t>Hidden Size – 768</a:t>
            </a:r>
          </a:p>
          <a:p>
            <a:pPr marL="0" marR="0" lvl="0" indent="0" algn="l" rtl="0">
              <a:lnSpc>
                <a:spcPct val="100000"/>
              </a:lnSpc>
              <a:spcBef>
                <a:spcPts val="0"/>
              </a:spcBef>
              <a:spcAft>
                <a:spcPts val="0"/>
              </a:spcAft>
              <a:buNone/>
            </a:pPr>
            <a:r>
              <a:rPr lang="en-US" sz="2400" dirty="0">
                <a:solidFill>
                  <a:srgbClr val="111111"/>
                </a:solidFill>
              </a:rPr>
              <a:t>Attention Heads – 12</a:t>
            </a:r>
          </a:p>
          <a:p>
            <a:pPr marL="0" marR="0" lvl="0" indent="0" algn="l" rtl="0">
              <a:lnSpc>
                <a:spcPct val="100000"/>
              </a:lnSpc>
              <a:spcBef>
                <a:spcPts val="0"/>
              </a:spcBef>
              <a:spcAft>
                <a:spcPts val="0"/>
              </a:spcAft>
              <a:buNone/>
            </a:pPr>
            <a:r>
              <a:rPr lang="en-US" sz="2400" dirty="0">
                <a:solidFill>
                  <a:srgbClr val="111111"/>
                </a:solidFill>
              </a:rPr>
              <a:t>Decoder FFN Size – 2048</a:t>
            </a:r>
          </a:p>
          <a:p>
            <a:pPr marL="0" marR="0" lvl="0" indent="0" algn="l" rtl="0">
              <a:lnSpc>
                <a:spcPct val="100000"/>
              </a:lnSpc>
              <a:spcBef>
                <a:spcPts val="0"/>
              </a:spcBef>
              <a:spcAft>
                <a:spcPts val="0"/>
              </a:spcAft>
              <a:buNone/>
            </a:pPr>
            <a:r>
              <a:rPr lang="en-US" sz="2400" dirty="0">
                <a:solidFill>
                  <a:srgbClr val="111111"/>
                </a:solidFill>
              </a:rPr>
              <a:t>Dropout – 0.2</a:t>
            </a:r>
          </a:p>
          <a:p>
            <a:pPr marL="0" marR="0" lvl="0" indent="0" algn="l" rtl="0">
              <a:lnSpc>
                <a:spcPct val="100000"/>
              </a:lnSpc>
              <a:spcBef>
                <a:spcPts val="0"/>
              </a:spcBef>
              <a:spcAft>
                <a:spcPts val="0"/>
              </a:spcAft>
              <a:buNone/>
            </a:pPr>
            <a:endParaRPr lang="en-US" sz="2400" dirty="0">
              <a:solidFill>
                <a:srgbClr val="111111"/>
              </a:solidFill>
            </a:endParaRPr>
          </a:p>
        </p:txBody>
      </p:sp>
      <p:sp>
        <p:nvSpPr>
          <p:cNvPr id="3" name="TextBox 2">
            <a:extLst>
              <a:ext uri="{FF2B5EF4-FFF2-40B4-BE49-F238E27FC236}">
                <a16:creationId xmlns:a16="http://schemas.microsoft.com/office/drawing/2014/main" id="{06FDE13A-3090-2A12-F72A-FC7F71FD8F14}"/>
              </a:ext>
            </a:extLst>
          </p:cNvPr>
          <p:cNvSpPr txBox="1"/>
          <p:nvPr/>
        </p:nvSpPr>
        <p:spPr>
          <a:xfrm>
            <a:off x="1543050" y="4689847"/>
            <a:ext cx="9105900" cy="1015663"/>
          </a:xfrm>
          <a:prstGeom prst="rect">
            <a:avLst/>
          </a:prstGeom>
          <a:noFill/>
        </p:spPr>
        <p:txBody>
          <a:bodyPr wrap="square" rtlCol="0">
            <a:spAutoFit/>
          </a:bodyPr>
          <a:lstStyle/>
          <a:p>
            <a:pPr marL="0" marR="0" lvl="0" indent="0" algn="ctr" rtl="0">
              <a:lnSpc>
                <a:spcPct val="100000"/>
              </a:lnSpc>
              <a:spcBef>
                <a:spcPts val="0"/>
              </a:spcBef>
              <a:spcAft>
                <a:spcPts val="0"/>
              </a:spcAft>
              <a:buNone/>
            </a:pPr>
            <a:r>
              <a:rPr lang="en-US" sz="2000" dirty="0">
                <a:solidFill>
                  <a:srgbClr val="111111"/>
                </a:solidFill>
              </a:rPr>
              <a:t>On Experimenting with different values of Attention heads and layers we found that on decoder side there was no performance improvement after 8 layers, same for attention heads. It looked like attention heads after 8 were redundant.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263cbfb8911_2_61"/>
          <p:cNvSpPr txBox="1"/>
          <p:nvPr/>
        </p:nvSpPr>
        <p:spPr>
          <a:xfrm>
            <a:off x="1716775" y="3424649"/>
            <a:ext cx="92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000" b="1">
              <a:solidFill>
                <a:srgbClr val="111111"/>
              </a:solidFill>
            </a:endParaRPr>
          </a:p>
        </p:txBody>
      </p:sp>
      <p:pic>
        <p:nvPicPr>
          <p:cNvPr id="516" name="Google Shape;516;g263cbfb8911_2_61"/>
          <p:cNvPicPr preferRelativeResize="0"/>
          <p:nvPr/>
        </p:nvPicPr>
        <p:blipFill>
          <a:blip r:embed="rId3">
            <a:alphaModFix/>
          </a:blip>
          <a:stretch>
            <a:fillRect/>
          </a:stretch>
        </p:blipFill>
        <p:spPr>
          <a:xfrm>
            <a:off x="3454375" y="3824849"/>
            <a:ext cx="4794499" cy="904100"/>
          </a:xfrm>
          <a:prstGeom prst="rect">
            <a:avLst/>
          </a:prstGeom>
          <a:noFill/>
          <a:ln>
            <a:noFill/>
          </a:ln>
        </p:spPr>
      </p:pic>
      <p:sp>
        <p:nvSpPr>
          <p:cNvPr id="517" name="Google Shape;517;g263cbfb8911_2_61"/>
          <p:cNvSpPr txBox="1">
            <a:spLocks noGrp="1"/>
          </p:cNvSpPr>
          <p:nvPr>
            <p:ph type="title"/>
          </p:nvPr>
        </p:nvSpPr>
        <p:spPr>
          <a:xfrm>
            <a:off x="1119150" y="179375"/>
            <a:ext cx="9953700" cy="109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4400" dirty="0"/>
              <a:t>Optimizer</a:t>
            </a:r>
            <a:endParaRPr dirty="0"/>
          </a:p>
        </p:txBody>
      </p:sp>
      <p:sp>
        <p:nvSpPr>
          <p:cNvPr id="518" name="Google Shape;518;g263cbfb8911_2_61"/>
          <p:cNvSpPr txBox="1"/>
          <p:nvPr/>
        </p:nvSpPr>
        <p:spPr>
          <a:xfrm>
            <a:off x="1092075" y="1467100"/>
            <a:ext cx="9831300" cy="47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Hind"/>
                <a:ea typeface="Hind"/>
                <a:cs typeface="Hind"/>
                <a:sym typeface="Hind"/>
              </a:rPr>
              <a:t>We use Adam optimizer with the following parameters as suggested by the paper:</a:t>
            </a:r>
            <a:endParaRPr sz="1800" dirty="0">
              <a:solidFill>
                <a:schemeClr val="dk1"/>
              </a:solidFill>
              <a:latin typeface="Hind"/>
              <a:ea typeface="Hind"/>
              <a:cs typeface="Hind"/>
              <a:sym typeface="Hind"/>
            </a:endParaRPr>
          </a:p>
          <a:p>
            <a:pPr marL="0" lvl="0" indent="0" algn="l" rtl="0">
              <a:spcBef>
                <a:spcPts val="0"/>
              </a:spcBef>
              <a:spcAft>
                <a:spcPts val="0"/>
              </a:spcAft>
              <a:buNone/>
            </a:pPr>
            <a:endParaRPr sz="1800" dirty="0">
              <a:solidFill>
                <a:schemeClr val="dk1"/>
              </a:solidFill>
              <a:latin typeface="Hind"/>
              <a:ea typeface="Hind"/>
              <a:cs typeface="Hind"/>
              <a:sym typeface="Hind"/>
            </a:endParaRPr>
          </a:p>
          <a:p>
            <a:pPr marL="0" lvl="0" indent="0" algn="l" rtl="0">
              <a:spcBef>
                <a:spcPts val="0"/>
              </a:spcBef>
              <a:spcAft>
                <a:spcPts val="0"/>
              </a:spcAft>
              <a:buNone/>
            </a:pPr>
            <a:endParaRPr sz="1800" dirty="0">
              <a:solidFill>
                <a:schemeClr val="dk1"/>
              </a:solidFill>
              <a:latin typeface="Hind"/>
              <a:ea typeface="Hind"/>
              <a:cs typeface="Hind"/>
              <a:sym typeface="Hind"/>
            </a:endParaRPr>
          </a:p>
          <a:p>
            <a:pPr marL="0" lvl="0" indent="0" algn="l" rtl="0">
              <a:spcBef>
                <a:spcPts val="0"/>
              </a:spcBef>
              <a:spcAft>
                <a:spcPts val="0"/>
              </a:spcAft>
              <a:buNone/>
            </a:pPr>
            <a:endParaRPr sz="1800" dirty="0">
              <a:solidFill>
                <a:schemeClr val="dk1"/>
              </a:solidFill>
              <a:latin typeface="Hind"/>
              <a:ea typeface="Hind"/>
              <a:cs typeface="Hind"/>
              <a:sym typeface="Hind"/>
            </a:endParaRPr>
          </a:p>
          <a:p>
            <a:pPr marL="0" lvl="0" indent="0" algn="l" rtl="0">
              <a:spcBef>
                <a:spcPts val="0"/>
              </a:spcBef>
              <a:spcAft>
                <a:spcPts val="0"/>
              </a:spcAft>
              <a:buNone/>
            </a:pPr>
            <a:endParaRPr sz="1800" dirty="0">
              <a:solidFill>
                <a:schemeClr val="dk1"/>
              </a:solidFill>
              <a:latin typeface="Hind"/>
              <a:ea typeface="Hind"/>
              <a:cs typeface="Hind"/>
              <a:sym typeface="Hind"/>
            </a:endParaRPr>
          </a:p>
          <a:p>
            <a:pPr marL="0" lvl="0" indent="0" algn="l" rtl="0">
              <a:spcBef>
                <a:spcPts val="0"/>
              </a:spcBef>
              <a:spcAft>
                <a:spcPts val="0"/>
              </a:spcAft>
              <a:buNone/>
            </a:pPr>
            <a:r>
              <a:rPr lang="en-US" sz="1800" dirty="0">
                <a:solidFill>
                  <a:schemeClr val="dk1"/>
                </a:solidFill>
                <a:latin typeface="Hind"/>
                <a:ea typeface="Hind"/>
                <a:cs typeface="Hind"/>
                <a:sym typeface="Hind"/>
              </a:rPr>
              <a:t>We use different LRs for encoder and decoder. This is based on the assumption that the pretrained encoder should be fine-tuned with a smaller learning rate (so that the encoder can be trained with more accurate gradients when the decoder is becoming stable).</a:t>
            </a:r>
            <a:endParaRPr sz="1800" dirty="0">
              <a:solidFill>
                <a:schemeClr val="dk1"/>
              </a:solidFill>
              <a:latin typeface="Hind"/>
              <a:ea typeface="Hind"/>
              <a:cs typeface="Hind"/>
              <a:sym typeface="Hind"/>
            </a:endParaRPr>
          </a:p>
          <a:p>
            <a:pPr marL="0" lvl="0" indent="0" algn="l" rtl="0">
              <a:spcBef>
                <a:spcPts val="0"/>
              </a:spcBef>
              <a:spcAft>
                <a:spcPts val="0"/>
              </a:spcAft>
              <a:buClr>
                <a:schemeClr val="dk1"/>
              </a:buClr>
              <a:buSzPts val="1100"/>
              <a:buFont typeface="Arial"/>
              <a:buNone/>
            </a:pPr>
            <a:endParaRPr sz="1800" dirty="0">
              <a:solidFill>
                <a:schemeClr val="dk1"/>
              </a:solidFill>
              <a:latin typeface="Hind"/>
              <a:ea typeface="Hind"/>
              <a:cs typeface="Hind"/>
              <a:sym typeface="Hind"/>
            </a:endParaRPr>
          </a:p>
          <a:p>
            <a:pPr marL="0" lvl="0" indent="0" algn="l" rtl="0">
              <a:spcBef>
                <a:spcPts val="0"/>
              </a:spcBef>
              <a:spcAft>
                <a:spcPts val="0"/>
              </a:spcAft>
              <a:buNone/>
            </a:pPr>
            <a:endParaRPr sz="1800" dirty="0">
              <a:solidFill>
                <a:schemeClr val="dk1"/>
              </a:solidFill>
              <a:latin typeface="Hind"/>
              <a:ea typeface="Hind"/>
              <a:cs typeface="Hind"/>
              <a:sym typeface="Hind"/>
            </a:endParaRPr>
          </a:p>
          <a:p>
            <a:pPr marL="0" lvl="0" indent="0" algn="l" rtl="0">
              <a:spcBef>
                <a:spcPts val="0"/>
              </a:spcBef>
              <a:spcAft>
                <a:spcPts val="0"/>
              </a:spcAft>
              <a:buNone/>
            </a:pPr>
            <a:endParaRPr sz="1800" dirty="0">
              <a:solidFill>
                <a:schemeClr val="dk1"/>
              </a:solidFill>
              <a:latin typeface="Hind"/>
              <a:ea typeface="Hind"/>
              <a:cs typeface="Hind"/>
              <a:sym typeface="Hind"/>
            </a:endParaRPr>
          </a:p>
          <a:p>
            <a:pPr marL="0" lvl="0" indent="0" algn="l" rtl="0">
              <a:spcBef>
                <a:spcPts val="0"/>
              </a:spcBef>
              <a:spcAft>
                <a:spcPts val="0"/>
              </a:spcAft>
              <a:buNone/>
            </a:pPr>
            <a:endParaRPr sz="1800" dirty="0">
              <a:solidFill>
                <a:schemeClr val="dk1"/>
              </a:solidFill>
              <a:latin typeface="Hind"/>
              <a:ea typeface="Hind"/>
              <a:cs typeface="Hind"/>
              <a:sym typeface="Hind"/>
            </a:endParaRPr>
          </a:p>
          <a:p>
            <a:pPr marL="0" lvl="0" indent="0" algn="l" rtl="0">
              <a:spcBef>
                <a:spcPts val="0"/>
              </a:spcBef>
              <a:spcAft>
                <a:spcPts val="0"/>
              </a:spcAft>
              <a:buNone/>
            </a:pPr>
            <a:endParaRPr sz="1800" dirty="0">
              <a:solidFill>
                <a:schemeClr val="dk1"/>
              </a:solidFill>
              <a:latin typeface="Hind"/>
              <a:ea typeface="Hind"/>
              <a:cs typeface="Hind"/>
              <a:sym typeface="Hind"/>
            </a:endParaRPr>
          </a:p>
          <a:p>
            <a:pPr marL="0" lvl="0" indent="0" algn="l" rtl="0">
              <a:spcBef>
                <a:spcPts val="0"/>
              </a:spcBef>
              <a:spcAft>
                <a:spcPts val="0"/>
              </a:spcAft>
              <a:buNone/>
            </a:pPr>
            <a:endParaRPr sz="1800" dirty="0">
              <a:solidFill>
                <a:schemeClr val="dk1"/>
              </a:solidFill>
              <a:latin typeface="Hind"/>
              <a:ea typeface="Hind"/>
              <a:cs typeface="Hind"/>
              <a:sym typeface="Hind"/>
            </a:endParaRPr>
          </a:p>
        </p:txBody>
      </p:sp>
      <p:pic>
        <p:nvPicPr>
          <p:cNvPr id="519" name="Google Shape;519;g263cbfb8911_2_61"/>
          <p:cNvPicPr preferRelativeResize="0"/>
          <p:nvPr/>
        </p:nvPicPr>
        <p:blipFill>
          <a:blip r:embed="rId4">
            <a:alphaModFix/>
          </a:blip>
          <a:stretch>
            <a:fillRect/>
          </a:stretch>
        </p:blipFill>
        <p:spPr>
          <a:xfrm>
            <a:off x="3972188" y="2089638"/>
            <a:ext cx="3758874" cy="521850"/>
          </a:xfrm>
          <a:prstGeom prst="rect">
            <a:avLst/>
          </a:prstGeom>
          <a:noFill/>
          <a:ln>
            <a:noFill/>
          </a:ln>
        </p:spPr>
      </p:pic>
      <p:pic>
        <p:nvPicPr>
          <p:cNvPr id="520" name="Google Shape;520;g263cbfb8911_2_61"/>
          <p:cNvPicPr preferRelativeResize="0"/>
          <p:nvPr/>
        </p:nvPicPr>
        <p:blipFill>
          <a:blip r:embed="rId5">
            <a:alphaModFix/>
          </a:blip>
          <a:stretch>
            <a:fillRect/>
          </a:stretch>
        </p:blipFill>
        <p:spPr>
          <a:xfrm>
            <a:off x="1291100" y="5534975"/>
            <a:ext cx="3974714" cy="400200"/>
          </a:xfrm>
          <a:prstGeom prst="rect">
            <a:avLst/>
          </a:prstGeom>
          <a:noFill/>
          <a:ln>
            <a:noFill/>
          </a:ln>
        </p:spPr>
      </p:pic>
      <p:grpSp>
        <p:nvGrpSpPr>
          <p:cNvPr id="2" name="Group 1">
            <a:extLst>
              <a:ext uri="{FF2B5EF4-FFF2-40B4-BE49-F238E27FC236}">
                <a16:creationId xmlns:a16="http://schemas.microsoft.com/office/drawing/2014/main" id="{B1DC3DF1-52D5-E67D-31C5-9E803D15459B}"/>
              </a:ext>
            </a:extLst>
          </p:cNvPr>
          <p:cNvGrpSpPr/>
          <p:nvPr/>
        </p:nvGrpSpPr>
        <p:grpSpPr>
          <a:xfrm>
            <a:off x="7397397" y="5554723"/>
            <a:ext cx="2726318" cy="418300"/>
            <a:chOff x="4657725" y="3219450"/>
            <a:chExt cx="4844975" cy="738675"/>
          </a:xfrm>
        </p:grpSpPr>
        <p:pic>
          <p:nvPicPr>
            <p:cNvPr id="521" name="Google Shape;521;g263cbfb8911_2_61"/>
            <p:cNvPicPr preferRelativeResize="0"/>
            <p:nvPr/>
          </p:nvPicPr>
          <p:blipFill>
            <a:blip r:embed="rId6">
              <a:alphaModFix/>
            </a:blip>
            <a:stretch>
              <a:fillRect/>
            </a:stretch>
          </p:blipFill>
          <p:spPr>
            <a:xfrm>
              <a:off x="4657725" y="3219450"/>
              <a:ext cx="3181350" cy="723900"/>
            </a:xfrm>
            <a:prstGeom prst="rect">
              <a:avLst/>
            </a:prstGeom>
            <a:noFill/>
            <a:ln>
              <a:noFill/>
            </a:ln>
          </p:spPr>
        </p:pic>
        <p:pic>
          <p:nvPicPr>
            <p:cNvPr id="522" name="Google Shape;522;g263cbfb8911_2_61"/>
            <p:cNvPicPr preferRelativeResize="0"/>
            <p:nvPr/>
          </p:nvPicPr>
          <p:blipFill>
            <a:blip r:embed="rId7">
              <a:alphaModFix/>
            </a:blip>
            <a:stretch>
              <a:fillRect/>
            </a:stretch>
          </p:blipFill>
          <p:spPr>
            <a:xfrm>
              <a:off x="7731050" y="3291375"/>
              <a:ext cx="1771650" cy="666750"/>
            </a:xfrm>
            <a:prstGeom prst="rect">
              <a:avLst/>
            </a:prstGeom>
            <a:noFill/>
            <a:ln>
              <a:noFill/>
            </a:ln>
          </p:spPr>
        </p:pic>
      </p:grpSp>
      <p:pic>
        <p:nvPicPr>
          <p:cNvPr id="3" name="Picture 2">
            <a:extLst>
              <a:ext uri="{FF2B5EF4-FFF2-40B4-BE49-F238E27FC236}">
                <a16:creationId xmlns:a16="http://schemas.microsoft.com/office/drawing/2014/main" id="{41D12FAC-2074-617D-B0C2-D38273877EEA}"/>
              </a:ext>
            </a:extLst>
          </p:cNvPr>
          <p:cNvPicPr>
            <a:picLocks noChangeAspect="1"/>
          </p:cNvPicPr>
          <p:nvPr/>
        </p:nvPicPr>
        <p:blipFill>
          <a:blip r:embed="rId8"/>
          <a:stretch>
            <a:fillRect/>
          </a:stretch>
        </p:blipFill>
        <p:spPr>
          <a:xfrm>
            <a:off x="5890679" y="5592586"/>
            <a:ext cx="1356232" cy="364361"/>
          </a:xfrm>
          <a:prstGeom prst="rect">
            <a:avLst/>
          </a:prstGeom>
        </p:spPr>
      </p:pic>
    </p:spTree>
  </p:cSld>
  <p:clrMapOvr>
    <a:masterClrMapping/>
  </p:clrMapOvr>
</p:sld>
</file>

<file path=ppt/theme/theme1.xml><?xml version="1.0" encoding="utf-8"?>
<a:theme xmlns:a="http://schemas.openxmlformats.org/drawingml/2006/main" name="Migrants Regulation Campaign by Slidesgo">
  <a:themeElements>
    <a:clrScheme name="Simple Light">
      <a:dk1>
        <a:srgbClr val="000000"/>
      </a:dk1>
      <a:lt1>
        <a:srgbClr val="FFFFFF"/>
      </a:lt1>
      <a:dk2>
        <a:srgbClr val="C55200"/>
      </a:dk2>
      <a:lt2>
        <a:srgbClr val="EEEEEE"/>
      </a:lt2>
      <a:accent1>
        <a:srgbClr val="4E4E4E"/>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grants Regulation Campaign by Slidesgo">
  <a:themeElements>
    <a:clrScheme name="Simple Light">
      <a:dk1>
        <a:srgbClr val="000000"/>
      </a:dk1>
      <a:lt1>
        <a:srgbClr val="FFFFFF"/>
      </a:lt1>
      <a:dk2>
        <a:srgbClr val="C55200"/>
      </a:dk2>
      <a:lt2>
        <a:srgbClr val="EEEEEE"/>
      </a:lt2>
      <a:accent1>
        <a:srgbClr val="4E4E4E"/>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1280</Words>
  <Application>Microsoft Macintosh PowerPoint</Application>
  <PresentationFormat>Widescreen</PresentationFormat>
  <Paragraphs>142</Paragraphs>
  <Slides>20</Slides>
  <Notes>20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20</vt:i4>
      </vt:variant>
    </vt:vector>
  </HeadingPairs>
  <TitlesOfParts>
    <vt:vector size="35" baseType="lpstr">
      <vt:lpstr>Google Sans</vt:lpstr>
      <vt:lpstr>Nunito Light</vt:lpstr>
      <vt:lpstr>Calibri</vt:lpstr>
      <vt:lpstr>Roboto</vt:lpstr>
      <vt:lpstr>Anton</vt:lpstr>
      <vt:lpstr>Arial</vt:lpstr>
      <vt:lpstr>Maven Pro Black</vt:lpstr>
      <vt:lpstr>Loved by the King</vt:lpstr>
      <vt:lpstr>Maven Pro Medium</vt:lpstr>
      <vt:lpstr>Roboto Condensed Light</vt:lpstr>
      <vt:lpstr>Hind</vt:lpstr>
      <vt:lpstr>Cambria Math</vt:lpstr>
      <vt:lpstr>Mulish SemiBold</vt:lpstr>
      <vt:lpstr>Migrants Regulation Campaign by Slidesgo</vt:lpstr>
      <vt:lpstr>Migrants Regulation Campaign by Slidesgo</vt:lpstr>
      <vt:lpstr>Research Paper Simplification</vt:lpstr>
      <vt:lpstr>Using Pretrained Encoders for Text Summarization</vt:lpstr>
      <vt:lpstr>Goals</vt:lpstr>
      <vt:lpstr>Workflow</vt:lpstr>
      <vt:lpstr>Model Architecture</vt:lpstr>
      <vt:lpstr>Encoder</vt:lpstr>
      <vt:lpstr>Decoder</vt:lpstr>
      <vt:lpstr>Parameters and Hyperparameters</vt:lpstr>
      <vt:lpstr>Optimizer</vt:lpstr>
      <vt:lpstr>Loss Function </vt:lpstr>
      <vt:lpstr>Results</vt:lpstr>
      <vt:lpstr>Demo</vt:lpstr>
      <vt:lpstr>Using LLAMA-2 as Q&amp;A Assistant</vt:lpstr>
      <vt:lpstr>About the LLM &amp; Embedding Model</vt:lpstr>
      <vt:lpstr>Data Ingestion</vt:lpstr>
      <vt:lpstr>Searching</vt:lpstr>
      <vt:lpstr>Answer Retrieval</vt:lpstr>
      <vt:lpstr>Question Answering Demo</vt:lpstr>
      <vt:lpstr>Experiments with Different Chunk Size and Overlaps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 Simplification</dc:title>
  <dc:creator>Divya Patel</dc:creator>
  <cp:lastModifiedBy>Divya Patel</cp:lastModifiedBy>
  <cp:revision>2</cp:revision>
  <dcterms:created xsi:type="dcterms:W3CDTF">2023-06-28T14:08:01Z</dcterms:created>
  <dcterms:modified xsi:type="dcterms:W3CDTF">2023-12-14T15:39:33Z</dcterms:modified>
</cp:coreProperties>
</file>