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Anton"/>
      <p:regular r:id="rId26"/>
    </p:embeddedFont>
    <p:embeddedFont>
      <p:font typeface="Maven Pro Black"/>
      <p:bold r:id="rId27"/>
    </p:embeddedFont>
    <p:embeddedFont>
      <p:font typeface="Hind"/>
      <p:regular r:id="rId28"/>
      <p:bold r:id="rId29"/>
    </p:embeddedFont>
    <p:embeddedFont>
      <p:font typeface="Hind Medium"/>
      <p:regular r:id="rId30"/>
      <p:bold r:id="rId31"/>
    </p:embeddedFont>
    <p:embeddedFont>
      <p:font typeface="Maven Pro Medium"/>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5XA9lQc97iKmqTSaIYKpyCqOT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ton-regular.fntdata"/><Relationship Id="rId25" Type="http://schemas.openxmlformats.org/officeDocument/2006/relationships/slide" Target="slides/slide21.xml"/><Relationship Id="rId28" Type="http://schemas.openxmlformats.org/officeDocument/2006/relationships/font" Target="fonts/Hind-regular.fntdata"/><Relationship Id="rId27" Type="http://schemas.openxmlformats.org/officeDocument/2006/relationships/font" Target="fonts/MavenProBlac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in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indMedium-bold.fntdata"/><Relationship Id="rId30" Type="http://schemas.openxmlformats.org/officeDocument/2006/relationships/font" Target="fonts/HindMedium-regular.fntdata"/><Relationship Id="rId11" Type="http://schemas.openxmlformats.org/officeDocument/2006/relationships/slide" Target="slides/slide7.xml"/><Relationship Id="rId33" Type="http://schemas.openxmlformats.org/officeDocument/2006/relationships/font" Target="fonts/MavenProMedium-bold.fntdata"/><Relationship Id="rId10" Type="http://schemas.openxmlformats.org/officeDocument/2006/relationships/slide" Target="slides/slide6.xml"/><Relationship Id="rId32" Type="http://schemas.openxmlformats.org/officeDocument/2006/relationships/font" Target="fonts/MavenProMedium-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3bb76ec4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3bb76ec4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63bb76ec4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3bb76ec4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3bb76ec4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63bb76ec4c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3bb76ec4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3bb76ec4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63bb76ec4c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3bb76ec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263bb76ec4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2400" rtl="0" algn="l">
              <a:lnSpc>
                <a:spcPct val="100000"/>
              </a:lnSpc>
              <a:spcBef>
                <a:spcPts val="0"/>
              </a:spcBef>
              <a:spcAft>
                <a:spcPts val="0"/>
              </a:spcAft>
              <a:buClr>
                <a:schemeClr val="dk1"/>
              </a:buClr>
              <a:buSzPts val="1200"/>
              <a:buFont typeface="Arial"/>
              <a:buNone/>
            </a:pPr>
            <a:r>
              <a:t/>
            </a:r>
            <a:endParaRPr/>
          </a:p>
        </p:txBody>
      </p:sp>
      <p:sp>
        <p:nvSpPr>
          <p:cNvPr id="337" name="Google Shape;337;g263bb76ec4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614fcf90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614fcf909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2a614fcf909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614fcf90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614fcf90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a614fcf909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614fcf90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614fcf909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a614fcf909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614fcf90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a614fcf909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a614fcf909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a6a15d7aa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a6a15d7aa1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2a6a15d7aa1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6a15d7aa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a6a15d7aa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2a6a15d7aa1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6a2c6654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6a2c6654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a6a2c6654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d0d729f7e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27d0d729f7e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2400" rtl="0" algn="l">
              <a:lnSpc>
                <a:spcPct val="100000"/>
              </a:lnSpc>
              <a:spcBef>
                <a:spcPts val="0"/>
              </a:spcBef>
              <a:spcAft>
                <a:spcPts val="0"/>
              </a:spcAft>
              <a:buClr>
                <a:schemeClr val="dk1"/>
              </a:buClr>
              <a:buSzPts val="1200"/>
              <a:buFont typeface="Arial"/>
              <a:buNone/>
            </a:pPr>
            <a:r>
              <a:t/>
            </a:r>
            <a:endParaRPr/>
          </a:p>
        </p:txBody>
      </p:sp>
      <p:sp>
        <p:nvSpPr>
          <p:cNvPr id="389" name="Google Shape;389;g27d0d729f7e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614fcf90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614fcf909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a614fcf909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6a2c6654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6a2c6654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a6a2c66543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614fce2e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614fce2e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a614fce2e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614fce2e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614fce2e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2a614fce2e6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614fce2e6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614fce2e6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Font typeface="Mulish SemiBold"/>
              <a:buChar char="●"/>
            </a:pPr>
            <a:r>
              <a:rPr lang="en-US" sz="1400">
                <a:latin typeface="Hind"/>
                <a:ea typeface="Hind"/>
                <a:cs typeface="Hind"/>
                <a:sym typeface="Hind"/>
              </a:rPr>
              <a:t>The goal is to evaluate how much attention a given PLM uses so we avoid fine-tuning for a specific downstream task to prevent changing all of its weights.</a:t>
            </a:r>
            <a:endParaRPr sz="1400">
              <a:latin typeface="Hind"/>
              <a:ea typeface="Hind"/>
              <a:cs typeface="Hind"/>
              <a:sym typeface="Hind"/>
            </a:endParaRPr>
          </a:p>
          <a:p>
            <a:pPr indent="-317500" lvl="0" marL="457200" rtl="0" algn="l">
              <a:spcBef>
                <a:spcPts val="0"/>
              </a:spcBef>
              <a:spcAft>
                <a:spcPts val="0"/>
              </a:spcAft>
              <a:buClr>
                <a:schemeClr val="dk1"/>
              </a:buClr>
              <a:buSzPts val="1400"/>
              <a:buFont typeface="Mulish SemiBold"/>
              <a:buChar char="●"/>
            </a:pPr>
            <a:r>
              <a:rPr lang="en-US" sz="1400">
                <a:latin typeface="Hind"/>
                <a:ea typeface="Hind"/>
                <a:cs typeface="Hind"/>
                <a:sym typeface="Hind"/>
              </a:rPr>
              <a:t>They uses a probing approach by freezing the model and adding a classifier on top. The classifier calculates a weighted (learned, non-attentive) representation of the different token representations.</a:t>
            </a:r>
            <a:endParaRPr sz="1400">
              <a:latin typeface="Hind"/>
              <a:ea typeface="Hind"/>
              <a:cs typeface="Hind"/>
              <a:sym typeface="Hind"/>
            </a:endParaRPr>
          </a:p>
          <a:p>
            <a:pPr indent="-317500" lvl="0" marL="457200" rtl="0" algn="l">
              <a:spcBef>
                <a:spcPts val="0"/>
              </a:spcBef>
              <a:spcAft>
                <a:spcPts val="0"/>
              </a:spcAft>
              <a:buClr>
                <a:schemeClr val="dk1"/>
              </a:buClr>
              <a:buSzPts val="1400"/>
              <a:buFont typeface="Mulish SemiBold"/>
              <a:buChar char="●"/>
            </a:pPr>
            <a:r>
              <a:rPr lang="en-US" sz="1400">
                <a:latin typeface="Hind"/>
                <a:ea typeface="Hind"/>
                <a:cs typeface="Hind"/>
                <a:sym typeface="Hind"/>
              </a:rPr>
              <a:t>We compare the downstream performance of the original model m with the new model m′. The larger the performance gap between m and m′, the higher m’s dependence on the attention mechanism.</a:t>
            </a:r>
            <a:endParaRPr sz="1400">
              <a:latin typeface="Hind"/>
              <a:ea typeface="Hind"/>
              <a:cs typeface="Hind"/>
              <a:sym typeface="Hind"/>
            </a:endParaRPr>
          </a:p>
          <a:p>
            <a:pPr indent="0" lvl="0" marL="0" rtl="0" algn="l">
              <a:spcBef>
                <a:spcPts val="0"/>
              </a:spcBef>
              <a:spcAft>
                <a:spcPts val="0"/>
              </a:spcAft>
              <a:buNone/>
            </a:pPr>
            <a:r>
              <a:t/>
            </a:r>
            <a:endParaRPr sz="1400"/>
          </a:p>
        </p:txBody>
      </p:sp>
      <p:sp>
        <p:nvSpPr>
          <p:cNvPr id="288" name="Google Shape;288;g2a614fce2e6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614fce2e6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614fce2e6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Font typeface="Mulish SemiBold"/>
              <a:buChar char="●"/>
            </a:pPr>
            <a:r>
              <a:rPr lang="en-US" sz="1400">
                <a:latin typeface="Hind"/>
                <a:ea typeface="Hind"/>
                <a:cs typeface="Hind"/>
                <a:sym typeface="Hind"/>
              </a:rPr>
              <a:t>PAPA replaces the attention matrices with constant ones, resulting in an attention-free model.</a:t>
            </a:r>
            <a:endParaRPr sz="1400">
              <a:latin typeface="Hind"/>
              <a:ea typeface="Hind"/>
              <a:cs typeface="Hind"/>
              <a:sym typeface="Hind"/>
            </a:endParaRPr>
          </a:p>
          <a:p>
            <a:pPr indent="-317500" lvl="0" marL="457200" rtl="0" algn="l">
              <a:spcBef>
                <a:spcPts val="0"/>
              </a:spcBef>
              <a:spcAft>
                <a:spcPts val="0"/>
              </a:spcAft>
              <a:buClr>
                <a:schemeClr val="dk1"/>
              </a:buClr>
              <a:buSzPts val="1400"/>
              <a:buFont typeface="Mulish SemiBold"/>
              <a:buChar char="●"/>
            </a:pPr>
            <a:r>
              <a:rPr lang="en-US" sz="1400">
                <a:latin typeface="Hind"/>
                <a:ea typeface="Hind"/>
                <a:cs typeface="Hind"/>
                <a:sym typeface="Hind"/>
              </a:rPr>
              <a:t>Unlike a feed-forward network (FFN), the representations computed via the PAPA model are still contextualized. This means that the representation of each word depends on the representations of all other words.</a:t>
            </a:r>
            <a:endParaRPr sz="1400">
              <a:latin typeface="Hind"/>
              <a:ea typeface="Hind"/>
              <a:cs typeface="Hind"/>
              <a:sym typeface="Hind"/>
            </a:endParaRPr>
          </a:p>
          <a:p>
            <a:pPr indent="-317500" lvl="0" marL="457200" rtl="0" algn="l">
              <a:spcBef>
                <a:spcPts val="0"/>
              </a:spcBef>
              <a:spcAft>
                <a:spcPts val="0"/>
              </a:spcAft>
              <a:buClr>
                <a:schemeClr val="dk1"/>
              </a:buClr>
              <a:buSzPts val="1400"/>
              <a:buFont typeface="Mulish SemiBold"/>
              <a:buChar char="●"/>
            </a:pPr>
            <a:r>
              <a:rPr lang="en-US" sz="1400">
                <a:latin typeface="Hind"/>
                <a:ea typeface="Hind"/>
                <a:cs typeface="Hind"/>
                <a:sym typeface="Hind"/>
              </a:rPr>
              <a:t>In a standard Transformer model, the contextualization varies by the input. However, in the PAPA method, it remains fixed for all inputs.</a:t>
            </a:r>
            <a:endParaRPr sz="1400">
              <a:latin typeface="Hind"/>
              <a:ea typeface="Hind"/>
              <a:cs typeface="Hind"/>
              <a:sym typeface="Hind"/>
            </a:endParaRPr>
          </a:p>
          <a:p>
            <a:pPr indent="-317500" lvl="0" marL="457200" rtl="0" algn="l">
              <a:spcBef>
                <a:spcPts val="0"/>
              </a:spcBef>
              <a:spcAft>
                <a:spcPts val="0"/>
              </a:spcAft>
              <a:buClr>
                <a:schemeClr val="dk1"/>
              </a:buClr>
              <a:buSzPts val="1400"/>
              <a:buFont typeface="Mulish SemiBold"/>
              <a:buChar char="●"/>
            </a:pPr>
            <a:r>
              <a:rPr lang="en-US" sz="1400">
                <a:latin typeface="Hind"/>
                <a:ea typeface="Hind"/>
                <a:cs typeface="Hind"/>
                <a:sym typeface="Hind"/>
              </a:rPr>
              <a:t>Therefore, while PAPA is attention-free, it is not equivalent to an FFN due to its ability to maintain contextualized representations. </a:t>
            </a:r>
            <a:endParaRPr sz="1400">
              <a:latin typeface="Hind"/>
              <a:ea typeface="Hind"/>
              <a:cs typeface="Hind"/>
              <a:sym typeface="Hind"/>
            </a:endParaRPr>
          </a:p>
          <a:p>
            <a:pPr indent="0" lvl="0" marL="457200" rtl="0" algn="l">
              <a:spcBef>
                <a:spcPts val="0"/>
              </a:spcBef>
              <a:spcAft>
                <a:spcPts val="0"/>
              </a:spcAft>
              <a:buClr>
                <a:schemeClr val="dk1"/>
              </a:buClr>
              <a:buSzPts val="1100"/>
              <a:buFont typeface="Arial"/>
              <a:buNone/>
            </a:pPr>
            <a:r>
              <a:t/>
            </a:r>
            <a:endParaRPr sz="1400">
              <a:latin typeface="Hind"/>
              <a:ea typeface="Hind"/>
              <a:cs typeface="Hind"/>
              <a:sym typeface="Hind"/>
            </a:endParaRPr>
          </a:p>
          <a:p>
            <a:pPr indent="0" lvl="0" marL="0" rtl="0" algn="l">
              <a:spcBef>
                <a:spcPts val="0"/>
              </a:spcBef>
              <a:spcAft>
                <a:spcPts val="0"/>
              </a:spcAft>
              <a:buNone/>
            </a:pPr>
            <a:r>
              <a:t/>
            </a:r>
            <a:endParaRPr sz="100"/>
          </a:p>
        </p:txBody>
      </p:sp>
      <p:sp>
        <p:nvSpPr>
          <p:cNvPr id="295" name="Google Shape;295;g2a614fce2e6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39f41bd6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439f41bd6b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2400" rtl="0" algn="l">
              <a:lnSpc>
                <a:spcPct val="100000"/>
              </a:lnSpc>
              <a:spcBef>
                <a:spcPts val="0"/>
              </a:spcBef>
              <a:spcAft>
                <a:spcPts val="0"/>
              </a:spcAft>
              <a:buClr>
                <a:schemeClr val="dk1"/>
              </a:buClr>
              <a:buSzPts val="1200"/>
              <a:buFont typeface="Arial"/>
              <a:buNone/>
            </a:pPr>
            <a:r>
              <a:t/>
            </a:r>
            <a:endParaRPr/>
          </a:p>
        </p:txBody>
      </p:sp>
      <p:sp>
        <p:nvSpPr>
          <p:cNvPr id="302" name="Google Shape;302;g2439f41bd6b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3bb76ec4c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3bb76ec4c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63bb76ec4c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2"/>
          <p:cNvSpPr txBox="1"/>
          <p:nvPr>
            <p:ph type="ctrTitle"/>
          </p:nvPr>
        </p:nvSpPr>
        <p:spPr>
          <a:xfrm>
            <a:off x="1011761" y="1674033"/>
            <a:ext cx="5914000" cy="2914000"/>
          </a:xfrm>
          <a:prstGeom prst="rect">
            <a:avLst/>
          </a:prstGeom>
          <a:noFill/>
          <a:ln>
            <a:noFill/>
          </a:ln>
        </p:spPr>
        <p:txBody>
          <a:bodyPr anchorCtr="0" anchor="t" bIns="91425" lIns="91425" spcFirstLastPara="1" rIns="91425" wrap="square" tIns="91425">
            <a:noAutofit/>
          </a:bodyPr>
          <a:lstStyle>
            <a:lvl1pPr lvl="0" algn="l">
              <a:lnSpc>
                <a:spcPct val="85000"/>
              </a:lnSpc>
              <a:spcBef>
                <a:spcPts val="0"/>
              </a:spcBef>
              <a:spcAft>
                <a:spcPts val="0"/>
              </a:spcAft>
              <a:buSzPts val="4500"/>
              <a:buFont typeface="Loved by the King"/>
              <a:buNone/>
              <a:defRPr sz="8666"/>
            </a:lvl1pPr>
            <a:lvl2pPr lvl="1" algn="ctr">
              <a:lnSpc>
                <a:spcPct val="100000"/>
              </a:lnSpc>
              <a:spcBef>
                <a:spcPts val="0"/>
              </a:spcBef>
              <a:spcAft>
                <a:spcPts val="0"/>
              </a:spcAft>
              <a:buClr>
                <a:schemeClr val="lt1"/>
              </a:buClr>
              <a:buSzPts val="5200"/>
              <a:buNone/>
              <a:defRPr sz="6933">
                <a:solidFill>
                  <a:schemeClr val="lt1"/>
                </a:solidFill>
              </a:defRPr>
            </a:lvl2pPr>
            <a:lvl3pPr lvl="2" algn="ctr">
              <a:lnSpc>
                <a:spcPct val="100000"/>
              </a:lnSpc>
              <a:spcBef>
                <a:spcPts val="0"/>
              </a:spcBef>
              <a:spcAft>
                <a:spcPts val="0"/>
              </a:spcAft>
              <a:buClr>
                <a:schemeClr val="lt1"/>
              </a:buClr>
              <a:buSzPts val="5200"/>
              <a:buNone/>
              <a:defRPr sz="6933">
                <a:solidFill>
                  <a:schemeClr val="lt1"/>
                </a:solidFill>
              </a:defRPr>
            </a:lvl3pPr>
            <a:lvl4pPr lvl="3" algn="ctr">
              <a:lnSpc>
                <a:spcPct val="100000"/>
              </a:lnSpc>
              <a:spcBef>
                <a:spcPts val="0"/>
              </a:spcBef>
              <a:spcAft>
                <a:spcPts val="0"/>
              </a:spcAft>
              <a:buClr>
                <a:schemeClr val="lt1"/>
              </a:buClr>
              <a:buSzPts val="5200"/>
              <a:buNone/>
              <a:defRPr sz="6933">
                <a:solidFill>
                  <a:schemeClr val="lt1"/>
                </a:solidFill>
              </a:defRPr>
            </a:lvl4pPr>
            <a:lvl5pPr lvl="4" algn="ctr">
              <a:lnSpc>
                <a:spcPct val="100000"/>
              </a:lnSpc>
              <a:spcBef>
                <a:spcPts val="0"/>
              </a:spcBef>
              <a:spcAft>
                <a:spcPts val="0"/>
              </a:spcAft>
              <a:buClr>
                <a:schemeClr val="lt1"/>
              </a:buClr>
              <a:buSzPts val="5200"/>
              <a:buNone/>
              <a:defRPr sz="6933">
                <a:solidFill>
                  <a:schemeClr val="lt1"/>
                </a:solidFill>
              </a:defRPr>
            </a:lvl5pPr>
            <a:lvl6pPr lvl="5" algn="ctr">
              <a:lnSpc>
                <a:spcPct val="100000"/>
              </a:lnSpc>
              <a:spcBef>
                <a:spcPts val="0"/>
              </a:spcBef>
              <a:spcAft>
                <a:spcPts val="0"/>
              </a:spcAft>
              <a:buClr>
                <a:schemeClr val="lt1"/>
              </a:buClr>
              <a:buSzPts val="5200"/>
              <a:buNone/>
              <a:defRPr sz="6933">
                <a:solidFill>
                  <a:schemeClr val="lt1"/>
                </a:solidFill>
              </a:defRPr>
            </a:lvl6pPr>
            <a:lvl7pPr lvl="6" algn="ctr">
              <a:lnSpc>
                <a:spcPct val="100000"/>
              </a:lnSpc>
              <a:spcBef>
                <a:spcPts val="0"/>
              </a:spcBef>
              <a:spcAft>
                <a:spcPts val="0"/>
              </a:spcAft>
              <a:buClr>
                <a:schemeClr val="lt1"/>
              </a:buClr>
              <a:buSzPts val="5200"/>
              <a:buNone/>
              <a:defRPr sz="6933">
                <a:solidFill>
                  <a:schemeClr val="lt1"/>
                </a:solidFill>
              </a:defRPr>
            </a:lvl7pPr>
            <a:lvl8pPr lvl="7" algn="ctr">
              <a:lnSpc>
                <a:spcPct val="100000"/>
              </a:lnSpc>
              <a:spcBef>
                <a:spcPts val="0"/>
              </a:spcBef>
              <a:spcAft>
                <a:spcPts val="0"/>
              </a:spcAft>
              <a:buClr>
                <a:schemeClr val="lt1"/>
              </a:buClr>
              <a:buSzPts val="5200"/>
              <a:buNone/>
              <a:defRPr sz="6933">
                <a:solidFill>
                  <a:schemeClr val="lt1"/>
                </a:solidFill>
              </a:defRPr>
            </a:lvl8pPr>
            <a:lvl9pPr lvl="8" algn="ctr">
              <a:lnSpc>
                <a:spcPct val="100000"/>
              </a:lnSpc>
              <a:spcBef>
                <a:spcPts val="0"/>
              </a:spcBef>
              <a:spcAft>
                <a:spcPts val="0"/>
              </a:spcAft>
              <a:buClr>
                <a:schemeClr val="lt1"/>
              </a:buClr>
              <a:buSzPts val="5200"/>
              <a:buNone/>
              <a:defRPr sz="6933">
                <a:solidFill>
                  <a:schemeClr val="lt1"/>
                </a:solidFill>
              </a:defRPr>
            </a:lvl9pPr>
          </a:lstStyle>
          <a:p/>
        </p:txBody>
      </p:sp>
      <p:sp>
        <p:nvSpPr>
          <p:cNvPr id="14" name="Google Shape;14;p12"/>
          <p:cNvSpPr txBox="1"/>
          <p:nvPr>
            <p:ph idx="1" type="subTitle"/>
          </p:nvPr>
        </p:nvSpPr>
        <p:spPr>
          <a:xfrm>
            <a:off x="1011600" y="4770800"/>
            <a:ext cx="5914400" cy="41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2133"/>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 name="Google Shape;15;p12"/>
          <p:cNvSpPr/>
          <p:nvPr>
            <p:ph idx="2" type="pic"/>
          </p:nvPr>
        </p:nvSpPr>
        <p:spPr>
          <a:xfrm>
            <a:off x="6722600" y="1478033"/>
            <a:ext cx="5469600" cy="4242800"/>
          </a:xfrm>
          <a:prstGeom prst="rect">
            <a:avLst/>
          </a:prstGeom>
          <a:noFill/>
          <a:ln>
            <a:noFill/>
          </a:ln>
        </p:spPr>
      </p:sp>
      <p:grpSp>
        <p:nvGrpSpPr>
          <p:cNvPr id="16" name="Google Shape;16;p12"/>
          <p:cNvGrpSpPr/>
          <p:nvPr/>
        </p:nvGrpSpPr>
        <p:grpSpPr>
          <a:xfrm>
            <a:off x="108300" y="-6799"/>
            <a:ext cx="696800" cy="6936864"/>
            <a:chOff x="14371" y="3509400"/>
            <a:chExt cx="522600" cy="1634100"/>
          </a:xfrm>
        </p:grpSpPr>
        <p:sp>
          <p:nvSpPr>
            <p:cNvPr id="17" name="Google Shape;17;p12"/>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8" name="Google Shape;18;p12"/>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9" name="Google Shape;19;p12"/>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0" name="Google Shape;20;p12"/>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60" name="Shape 16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161" name="Shape 161"/>
        <p:cNvGrpSpPr/>
        <p:nvPr/>
      </p:nvGrpSpPr>
      <p:grpSpPr>
        <a:xfrm>
          <a:off x="0" y="0"/>
          <a:ext cx="0" cy="0"/>
          <a:chOff x="0" y="0"/>
          <a:chExt cx="0" cy="0"/>
        </a:xfrm>
      </p:grpSpPr>
      <p:sp>
        <p:nvSpPr>
          <p:cNvPr id="162" name="Google Shape;162;p22"/>
          <p:cNvSpPr txBox="1"/>
          <p:nvPr>
            <p:ph type="title"/>
          </p:nvPr>
        </p:nvSpPr>
        <p:spPr>
          <a:xfrm>
            <a:off x="2770780" y="1771433"/>
            <a:ext cx="3120800" cy="101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None/>
              <a:defRPr b="0" sz="2667">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p:txBody>
      </p:sp>
      <p:sp>
        <p:nvSpPr>
          <p:cNvPr id="163" name="Google Shape;163;p22"/>
          <p:cNvSpPr txBox="1"/>
          <p:nvPr>
            <p:ph idx="2" type="title"/>
          </p:nvPr>
        </p:nvSpPr>
        <p:spPr>
          <a:xfrm flipH="1">
            <a:off x="7505391" y="1771433"/>
            <a:ext cx="3121200" cy="101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b="0" sz="2667">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p:txBody>
      </p:sp>
      <p:sp>
        <p:nvSpPr>
          <p:cNvPr id="164" name="Google Shape;164;p22"/>
          <p:cNvSpPr txBox="1"/>
          <p:nvPr>
            <p:ph idx="3" type="title"/>
          </p:nvPr>
        </p:nvSpPr>
        <p:spPr>
          <a:xfrm>
            <a:off x="1565400" y="1771433"/>
            <a:ext cx="1012000" cy="10120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65" name="Google Shape;165;p22"/>
          <p:cNvSpPr txBox="1"/>
          <p:nvPr>
            <p:ph idx="4" type="title"/>
          </p:nvPr>
        </p:nvSpPr>
        <p:spPr>
          <a:xfrm flipH="1">
            <a:off x="6293228" y="1771433"/>
            <a:ext cx="1012000" cy="10120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66" name="Google Shape;166;p22"/>
          <p:cNvSpPr txBox="1"/>
          <p:nvPr>
            <p:ph idx="5" type="title"/>
          </p:nvPr>
        </p:nvSpPr>
        <p:spPr>
          <a:xfrm>
            <a:off x="960000" y="487680"/>
            <a:ext cx="10272000" cy="73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67" name="Google Shape;167;p22"/>
          <p:cNvSpPr txBox="1"/>
          <p:nvPr>
            <p:ph idx="6" type="title"/>
          </p:nvPr>
        </p:nvSpPr>
        <p:spPr>
          <a:xfrm>
            <a:off x="2770780" y="3088224"/>
            <a:ext cx="3120800" cy="101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None/>
              <a:defRPr b="0" sz="2667">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p:txBody>
      </p:sp>
      <p:sp>
        <p:nvSpPr>
          <p:cNvPr id="168" name="Google Shape;168;p22"/>
          <p:cNvSpPr txBox="1"/>
          <p:nvPr>
            <p:ph idx="7" type="title"/>
          </p:nvPr>
        </p:nvSpPr>
        <p:spPr>
          <a:xfrm flipH="1">
            <a:off x="7505400" y="3088224"/>
            <a:ext cx="3121200" cy="101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b="0" sz="2667">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p:txBody>
      </p:sp>
      <p:sp>
        <p:nvSpPr>
          <p:cNvPr id="169" name="Google Shape;169;p22"/>
          <p:cNvSpPr txBox="1"/>
          <p:nvPr>
            <p:ph idx="8" type="title"/>
          </p:nvPr>
        </p:nvSpPr>
        <p:spPr>
          <a:xfrm>
            <a:off x="1565400" y="3088224"/>
            <a:ext cx="1012000" cy="10120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70" name="Google Shape;170;p22"/>
          <p:cNvSpPr txBox="1"/>
          <p:nvPr>
            <p:ph idx="9" type="title"/>
          </p:nvPr>
        </p:nvSpPr>
        <p:spPr>
          <a:xfrm flipH="1">
            <a:off x="6293239" y="3088224"/>
            <a:ext cx="1012000" cy="10120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71" name="Google Shape;171;p22"/>
          <p:cNvSpPr/>
          <p:nvPr/>
        </p:nvSpPr>
        <p:spPr>
          <a:xfrm>
            <a:off x="5741200" y="6735004"/>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72" name="Google Shape;172;p22"/>
          <p:cNvSpPr txBox="1"/>
          <p:nvPr>
            <p:ph idx="13" type="title"/>
          </p:nvPr>
        </p:nvSpPr>
        <p:spPr>
          <a:xfrm>
            <a:off x="2770780" y="4398976"/>
            <a:ext cx="3120800" cy="101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None/>
              <a:defRPr b="0" sz="2667">
                <a:solidFill>
                  <a:schemeClr val="dk2"/>
                </a:solidFill>
              </a:defRPr>
            </a:lvl1pPr>
            <a:lvl2pPr lvl="1" algn="ctr">
              <a:lnSpc>
                <a:spcPct val="100000"/>
              </a:lnSpc>
              <a:spcBef>
                <a:spcPts val="0"/>
              </a:spcBef>
              <a:spcAft>
                <a:spcPts val="0"/>
              </a:spcAft>
              <a:buClr>
                <a:schemeClr val="dk2"/>
              </a:buClr>
              <a:buSzPts val="2500"/>
              <a:buNone/>
              <a:defRPr sz="3333">
                <a:solidFill>
                  <a:schemeClr val="dk2"/>
                </a:solidFill>
              </a:defRPr>
            </a:lvl2pPr>
            <a:lvl3pPr lvl="2" algn="ctr">
              <a:lnSpc>
                <a:spcPct val="100000"/>
              </a:lnSpc>
              <a:spcBef>
                <a:spcPts val="0"/>
              </a:spcBef>
              <a:spcAft>
                <a:spcPts val="0"/>
              </a:spcAft>
              <a:buClr>
                <a:schemeClr val="dk2"/>
              </a:buClr>
              <a:buSzPts val="2500"/>
              <a:buNone/>
              <a:defRPr sz="3333">
                <a:solidFill>
                  <a:schemeClr val="dk2"/>
                </a:solidFill>
              </a:defRPr>
            </a:lvl3pPr>
            <a:lvl4pPr lvl="3" algn="ctr">
              <a:lnSpc>
                <a:spcPct val="100000"/>
              </a:lnSpc>
              <a:spcBef>
                <a:spcPts val="0"/>
              </a:spcBef>
              <a:spcAft>
                <a:spcPts val="0"/>
              </a:spcAft>
              <a:buClr>
                <a:schemeClr val="dk2"/>
              </a:buClr>
              <a:buSzPts val="2500"/>
              <a:buNone/>
              <a:defRPr sz="3333">
                <a:solidFill>
                  <a:schemeClr val="dk2"/>
                </a:solidFill>
              </a:defRPr>
            </a:lvl4pPr>
            <a:lvl5pPr lvl="4" algn="ctr">
              <a:lnSpc>
                <a:spcPct val="100000"/>
              </a:lnSpc>
              <a:spcBef>
                <a:spcPts val="0"/>
              </a:spcBef>
              <a:spcAft>
                <a:spcPts val="0"/>
              </a:spcAft>
              <a:buClr>
                <a:schemeClr val="dk2"/>
              </a:buClr>
              <a:buSzPts val="2500"/>
              <a:buNone/>
              <a:defRPr sz="3333">
                <a:solidFill>
                  <a:schemeClr val="dk2"/>
                </a:solidFill>
              </a:defRPr>
            </a:lvl5pPr>
            <a:lvl6pPr lvl="5" algn="ctr">
              <a:lnSpc>
                <a:spcPct val="100000"/>
              </a:lnSpc>
              <a:spcBef>
                <a:spcPts val="0"/>
              </a:spcBef>
              <a:spcAft>
                <a:spcPts val="0"/>
              </a:spcAft>
              <a:buClr>
                <a:schemeClr val="dk2"/>
              </a:buClr>
              <a:buSzPts val="2500"/>
              <a:buNone/>
              <a:defRPr sz="3333">
                <a:solidFill>
                  <a:schemeClr val="dk2"/>
                </a:solidFill>
              </a:defRPr>
            </a:lvl6pPr>
            <a:lvl7pPr lvl="6" algn="ctr">
              <a:lnSpc>
                <a:spcPct val="100000"/>
              </a:lnSpc>
              <a:spcBef>
                <a:spcPts val="0"/>
              </a:spcBef>
              <a:spcAft>
                <a:spcPts val="0"/>
              </a:spcAft>
              <a:buClr>
                <a:schemeClr val="dk2"/>
              </a:buClr>
              <a:buSzPts val="2500"/>
              <a:buNone/>
              <a:defRPr sz="3333">
                <a:solidFill>
                  <a:schemeClr val="dk2"/>
                </a:solidFill>
              </a:defRPr>
            </a:lvl7pPr>
            <a:lvl8pPr lvl="7" algn="ctr">
              <a:lnSpc>
                <a:spcPct val="100000"/>
              </a:lnSpc>
              <a:spcBef>
                <a:spcPts val="0"/>
              </a:spcBef>
              <a:spcAft>
                <a:spcPts val="0"/>
              </a:spcAft>
              <a:buClr>
                <a:schemeClr val="dk2"/>
              </a:buClr>
              <a:buSzPts val="2500"/>
              <a:buNone/>
              <a:defRPr sz="3333">
                <a:solidFill>
                  <a:schemeClr val="dk2"/>
                </a:solidFill>
              </a:defRPr>
            </a:lvl8pPr>
            <a:lvl9pPr lvl="8" algn="ctr">
              <a:lnSpc>
                <a:spcPct val="100000"/>
              </a:lnSpc>
              <a:spcBef>
                <a:spcPts val="0"/>
              </a:spcBef>
              <a:spcAft>
                <a:spcPts val="0"/>
              </a:spcAft>
              <a:buClr>
                <a:schemeClr val="dk2"/>
              </a:buClr>
              <a:buSzPts val="2500"/>
              <a:buNone/>
              <a:defRPr sz="3333">
                <a:solidFill>
                  <a:schemeClr val="dk2"/>
                </a:solidFill>
              </a:defRPr>
            </a:lvl9pPr>
          </a:lstStyle>
          <a:p/>
        </p:txBody>
      </p:sp>
      <p:sp>
        <p:nvSpPr>
          <p:cNvPr id="173" name="Google Shape;173;p22"/>
          <p:cNvSpPr txBox="1"/>
          <p:nvPr>
            <p:ph idx="14" type="title"/>
          </p:nvPr>
        </p:nvSpPr>
        <p:spPr>
          <a:xfrm flipH="1">
            <a:off x="7505400" y="4398976"/>
            <a:ext cx="3121200" cy="101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b="0" sz="2667">
                <a:solidFill>
                  <a:srgbClr val="C55200"/>
                </a:solidFill>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p:txBody>
      </p:sp>
      <p:sp>
        <p:nvSpPr>
          <p:cNvPr id="174" name="Google Shape;174;p22"/>
          <p:cNvSpPr txBox="1"/>
          <p:nvPr>
            <p:ph idx="15" type="title"/>
          </p:nvPr>
        </p:nvSpPr>
        <p:spPr>
          <a:xfrm>
            <a:off x="1565400" y="4398976"/>
            <a:ext cx="1012000" cy="10120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75" name="Google Shape;175;p22"/>
          <p:cNvSpPr txBox="1"/>
          <p:nvPr>
            <p:ph idx="16" type="title"/>
          </p:nvPr>
        </p:nvSpPr>
        <p:spPr>
          <a:xfrm flipH="1">
            <a:off x="6293239" y="4398976"/>
            <a:ext cx="1012000" cy="10120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67">
                <a:solidFill>
                  <a:schemeClr val="lt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grpSp>
        <p:nvGrpSpPr>
          <p:cNvPr id="176" name="Google Shape;176;p22"/>
          <p:cNvGrpSpPr/>
          <p:nvPr/>
        </p:nvGrpSpPr>
        <p:grpSpPr>
          <a:xfrm>
            <a:off x="11388433" y="-6982"/>
            <a:ext cx="696800" cy="6878908"/>
            <a:chOff x="8493497" y="3509400"/>
            <a:chExt cx="522600" cy="1634100"/>
          </a:xfrm>
        </p:grpSpPr>
        <p:sp>
          <p:nvSpPr>
            <p:cNvPr id="177" name="Google Shape;177;p22"/>
            <p:cNvSpPr/>
            <p:nvPr/>
          </p:nvSpPr>
          <p:spPr>
            <a:xfrm>
              <a:off x="84934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78" name="Google Shape;178;p22"/>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79" name="Google Shape;179;p22"/>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80" name="Google Shape;180;p22"/>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grpSp>
        <p:nvGrpSpPr>
          <p:cNvPr id="181" name="Google Shape;181;p22"/>
          <p:cNvGrpSpPr/>
          <p:nvPr/>
        </p:nvGrpSpPr>
        <p:grpSpPr>
          <a:xfrm>
            <a:off x="108300" y="-7062"/>
            <a:ext cx="696800" cy="6878908"/>
            <a:chOff x="14371" y="3509400"/>
            <a:chExt cx="522600" cy="1634100"/>
          </a:xfrm>
        </p:grpSpPr>
        <p:sp>
          <p:nvSpPr>
            <p:cNvPr id="182" name="Google Shape;182;p22"/>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83" name="Google Shape;183;p22"/>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84" name="Google Shape;184;p22"/>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85" name="Google Shape;185;p22"/>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186" name="Shape 186"/>
        <p:cNvGrpSpPr/>
        <p:nvPr/>
      </p:nvGrpSpPr>
      <p:grpSpPr>
        <a:xfrm>
          <a:off x="0" y="0"/>
          <a:ext cx="0" cy="0"/>
          <a:chOff x="0" y="0"/>
          <a:chExt cx="0" cy="0"/>
        </a:xfrm>
      </p:grpSpPr>
      <p:sp>
        <p:nvSpPr>
          <p:cNvPr id="187" name="Google Shape;187;p23"/>
          <p:cNvSpPr txBox="1"/>
          <p:nvPr>
            <p:ph type="title"/>
          </p:nvPr>
        </p:nvSpPr>
        <p:spPr>
          <a:xfrm>
            <a:off x="960000" y="487680"/>
            <a:ext cx="10272000" cy="73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88" name="Google Shape;188;p23"/>
          <p:cNvGrpSpPr/>
          <p:nvPr/>
        </p:nvGrpSpPr>
        <p:grpSpPr>
          <a:xfrm rot="5400000">
            <a:off x="9685989" y="4264219"/>
            <a:ext cx="493600" cy="4518396"/>
            <a:chOff x="8645897" y="3509400"/>
            <a:chExt cx="370200" cy="1634100"/>
          </a:xfrm>
        </p:grpSpPr>
        <p:sp>
          <p:nvSpPr>
            <p:cNvPr id="189" name="Google Shape;189;p23"/>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90" name="Google Shape;190;p23"/>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91" name="Google Shape;191;p23"/>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192" name="Google Shape;192;p23"/>
          <p:cNvSpPr/>
          <p:nvPr/>
        </p:nvSpPr>
        <p:spPr>
          <a:xfrm>
            <a:off x="11504557" y="-20783"/>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193" name="Google Shape;193;p23"/>
          <p:cNvGrpSpPr/>
          <p:nvPr/>
        </p:nvGrpSpPr>
        <p:grpSpPr>
          <a:xfrm>
            <a:off x="108300" y="-6986"/>
            <a:ext cx="696800" cy="4518396"/>
            <a:chOff x="14371" y="3509400"/>
            <a:chExt cx="522600" cy="1634100"/>
          </a:xfrm>
        </p:grpSpPr>
        <p:sp>
          <p:nvSpPr>
            <p:cNvPr id="194" name="Google Shape;194;p23"/>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95" name="Google Shape;195;p23"/>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96" name="Google Shape;196;p23"/>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97" name="Google Shape;197;p23"/>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198" name="Google Shape;198;p23"/>
          <p:cNvSpPr/>
          <p:nvPr/>
        </p:nvSpPr>
        <p:spPr>
          <a:xfrm>
            <a:off x="-27771" y="6734993"/>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 and two columns 1">
    <p:spTree>
      <p:nvGrpSpPr>
        <p:cNvPr id="199" name="Shape 199"/>
        <p:cNvGrpSpPr/>
        <p:nvPr/>
      </p:nvGrpSpPr>
      <p:grpSpPr>
        <a:xfrm>
          <a:off x="0" y="0"/>
          <a:ext cx="0" cy="0"/>
          <a:chOff x="0" y="0"/>
          <a:chExt cx="0" cy="0"/>
        </a:xfrm>
      </p:grpSpPr>
      <p:sp>
        <p:nvSpPr>
          <p:cNvPr id="200" name="Google Shape;200;p24"/>
          <p:cNvSpPr txBox="1"/>
          <p:nvPr>
            <p:ph idx="1" type="body"/>
          </p:nvPr>
        </p:nvSpPr>
        <p:spPr>
          <a:xfrm>
            <a:off x="950967" y="1242400"/>
            <a:ext cx="5101200" cy="4686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400"/>
              </a:spcBef>
              <a:spcAft>
                <a:spcPts val="0"/>
              </a:spcAft>
              <a:buClr>
                <a:schemeClr val="lt1"/>
              </a:buClr>
              <a:buSzPts val="1200"/>
              <a:buChar char="●"/>
              <a:defRPr>
                <a:solidFill>
                  <a:schemeClr val="hlink"/>
                </a:solidFill>
              </a:defRPr>
            </a:lvl1pPr>
            <a:lvl2pPr indent="-330200" lvl="1" marL="914400" algn="l">
              <a:lnSpc>
                <a:spcPct val="100000"/>
              </a:lnSpc>
              <a:spcBef>
                <a:spcPts val="0"/>
              </a:spcBef>
              <a:spcAft>
                <a:spcPts val="0"/>
              </a:spcAft>
              <a:buSzPts val="1600"/>
              <a:buFont typeface="Nunito Light"/>
              <a:buChar char="○"/>
              <a:defRPr sz="2133"/>
            </a:lvl2pPr>
            <a:lvl3pPr indent="-330200" lvl="2" marL="1371600" algn="l">
              <a:lnSpc>
                <a:spcPct val="100000"/>
              </a:lnSpc>
              <a:spcBef>
                <a:spcPts val="0"/>
              </a:spcBef>
              <a:spcAft>
                <a:spcPts val="0"/>
              </a:spcAft>
              <a:buSzPts val="1600"/>
              <a:buFont typeface="Nunito Light"/>
              <a:buChar char="■"/>
              <a:defRPr sz="2133"/>
            </a:lvl3pPr>
            <a:lvl4pPr indent="-330200" lvl="3" marL="1828800" algn="l">
              <a:lnSpc>
                <a:spcPct val="100000"/>
              </a:lnSpc>
              <a:spcBef>
                <a:spcPts val="0"/>
              </a:spcBef>
              <a:spcAft>
                <a:spcPts val="0"/>
              </a:spcAft>
              <a:buSzPts val="1600"/>
              <a:buFont typeface="Nunito Light"/>
              <a:buChar char="●"/>
              <a:defRPr sz="2133"/>
            </a:lvl4pPr>
            <a:lvl5pPr indent="-330200" lvl="4" marL="2286000" algn="l">
              <a:lnSpc>
                <a:spcPct val="100000"/>
              </a:lnSpc>
              <a:spcBef>
                <a:spcPts val="0"/>
              </a:spcBef>
              <a:spcAft>
                <a:spcPts val="0"/>
              </a:spcAft>
              <a:buSzPts val="1600"/>
              <a:buFont typeface="Nunito Light"/>
              <a:buChar char="○"/>
              <a:defRPr sz="2133"/>
            </a:lvl5pPr>
            <a:lvl6pPr indent="-330200" lvl="5" marL="2743200" algn="l">
              <a:lnSpc>
                <a:spcPct val="100000"/>
              </a:lnSpc>
              <a:spcBef>
                <a:spcPts val="0"/>
              </a:spcBef>
              <a:spcAft>
                <a:spcPts val="0"/>
              </a:spcAft>
              <a:buSzPts val="1600"/>
              <a:buFont typeface="Nunito Light"/>
              <a:buChar char="■"/>
              <a:defRPr sz="2133"/>
            </a:lvl6pPr>
            <a:lvl7pPr indent="-330200" lvl="6" marL="3200400" algn="l">
              <a:lnSpc>
                <a:spcPct val="100000"/>
              </a:lnSpc>
              <a:spcBef>
                <a:spcPts val="0"/>
              </a:spcBef>
              <a:spcAft>
                <a:spcPts val="0"/>
              </a:spcAft>
              <a:buSzPts val="1600"/>
              <a:buFont typeface="Nunito Light"/>
              <a:buChar char="●"/>
              <a:defRPr sz="2133"/>
            </a:lvl7pPr>
            <a:lvl8pPr indent="-330200" lvl="7" marL="3657600" algn="l">
              <a:lnSpc>
                <a:spcPct val="100000"/>
              </a:lnSpc>
              <a:spcBef>
                <a:spcPts val="0"/>
              </a:spcBef>
              <a:spcAft>
                <a:spcPts val="0"/>
              </a:spcAft>
              <a:buSzPts val="1600"/>
              <a:buFont typeface="Nunito Light"/>
              <a:buChar char="○"/>
              <a:defRPr sz="2133"/>
            </a:lvl8pPr>
            <a:lvl9pPr indent="-330200" lvl="8" marL="4114800" algn="l">
              <a:lnSpc>
                <a:spcPct val="100000"/>
              </a:lnSpc>
              <a:spcBef>
                <a:spcPts val="0"/>
              </a:spcBef>
              <a:spcAft>
                <a:spcPts val="0"/>
              </a:spcAft>
              <a:buSzPts val="1600"/>
              <a:buFont typeface="Nunito Light"/>
              <a:buChar char="■"/>
              <a:defRPr sz="2133"/>
            </a:lvl9pPr>
          </a:lstStyle>
          <a:p/>
        </p:txBody>
      </p:sp>
      <p:sp>
        <p:nvSpPr>
          <p:cNvPr id="201" name="Google Shape;201;p24"/>
          <p:cNvSpPr txBox="1"/>
          <p:nvPr>
            <p:ph idx="2" type="body"/>
          </p:nvPr>
        </p:nvSpPr>
        <p:spPr>
          <a:xfrm>
            <a:off x="6127629" y="1242408"/>
            <a:ext cx="5101200" cy="4686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1"/>
              </a:buClr>
              <a:buSzPts val="1200"/>
              <a:buChar char="●"/>
              <a:defRPr>
                <a:solidFill>
                  <a:schemeClr val="hlink"/>
                </a:solidFill>
              </a:defRPr>
            </a:lvl1pPr>
            <a:lvl2pPr indent="-330200" lvl="1" marL="914400" algn="l">
              <a:lnSpc>
                <a:spcPct val="100000"/>
              </a:lnSpc>
              <a:spcBef>
                <a:spcPts val="0"/>
              </a:spcBef>
              <a:spcAft>
                <a:spcPts val="0"/>
              </a:spcAft>
              <a:buSzPts val="1600"/>
              <a:buFont typeface="Nunito Light"/>
              <a:buChar char="○"/>
              <a:defRPr sz="2133"/>
            </a:lvl2pPr>
            <a:lvl3pPr indent="-330200" lvl="2" marL="1371600" algn="l">
              <a:lnSpc>
                <a:spcPct val="100000"/>
              </a:lnSpc>
              <a:spcBef>
                <a:spcPts val="0"/>
              </a:spcBef>
              <a:spcAft>
                <a:spcPts val="0"/>
              </a:spcAft>
              <a:buSzPts val="1600"/>
              <a:buFont typeface="Nunito Light"/>
              <a:buChar char="■"/>
              <a:defRPr sz="2133"/>
            </a:lvl3pPr>
            <a:lvl4pPr indent="-330200" lvl="3" marL="1828800" algn="l">
              <a:lnSpc>
                <a:spcPct val="100000"/>
              </a:lnSpc>
              <a:spcBef>
                <a:spcPts val="0"/>
              </a:spcBef>
              <a:spcAft>
                <a:spcPts val="0"/>
              </a:spcAft>
              <a:buSzPts val="1600"/>
              <a:buFont typeface="Nunito Light"/>
              <a:buChar char="●"/>
              <a:defRPr sz="2133"/>
            </a:lvl4pPr>
            <a:lvl5pPr indent="-330200" lvl="4" marL="2286000" algn="l">
              <a:lnSpc>
                <a:spcPct val="100000"/>
              </a:lnSpc>
              <a:spcBef>
                <a:spcPts val="0"/>
              </a:spcBef>
              <a:spcAft>
                <a:spcPts val="0"/>
              </a:spcAft>
              <a:buSzPts val="1600"/>
              <a:buFont typeface="Nunito Light"/>
              <a:buChar char="○"/>
              <a:defRPr sz="2133"/>
            </a:lvl5pPr>
            <a:lvl6pPr indent="-330200" lvl="5" marL="2743200" algn="l">
              <a:lnSpc>
                <a:spcPct val="100000"/>
              </a:lnSpc>
              <a:spcBef>
                <a:spcPts val="0"/>
              </a:spcBef>
              <a:spcAft>
                <a:spcPts val="0"/>
              </a:spcAft>
              <a:buSzPts val="1600"/>
              <a:buFont typeface="Nunito Light"/>
              <a:buChar char="■"/>
              <a:defRPr sz="2133"/>
            </a:lvl6pPr>
            <a:lvl7pPr indent="-330200" lvl="6" marL="3200400" algn="l">
              <a:lnSpc>
                <a:spcPct val="100000"/>
              </a:lnSpc>
              <a:spcBef>
                <a:spcPts val="0"/>
              </a:spcBef>
              <a:spcAft>
                <a:spcPts val="0"/>
              </a:spcAft>
              <a:buSzPts val="1600"/>
              <a:buFont typeface="Nunito Light"/>
              <a:buChar char="●"/>
              <a:defRPr sz="2133"/>
            </a:lvl7pPr>
            <a:lvl8pPr indent="-330200" lvl="7" marL="3657600" algn="l">
              <a:lnSpc>
                <a:spcPct val="100000"/>
              </a:lnSpc>
              <a:spcBef>
                <a:spcPts val="0"/>
              </a:spcBef>
              <a:spcAft>
                <a:spcPts val="0"/>
              </a:spcAft>
              <a:buSzPts val="1600"/>
              <a:buFont typeface="Nunito Light"/>
              <a:buChar char="○"/>
              <a:defRPr sz="2133"/>
            </a:lvl8pPr>
            <a:lvl9pPr indent="-330200" lvl="8" marL="4114800" algn="l">
              <a:lnSpc>
                <a:spcPct val="100000"/>
              </a:lnSpc>
              <a:spcBef>
                <a:spcPts val="0"/>
              </a:spcBef>
              <a:spcAft>
                <a:spcPts val="0"/>
              </a:spcAft>
              <a:buSzPts val="1600"/>
              <a:buFont typeface="Nunito Light"/>
              <a:buChar char="■"/>
              <a:defRPr sz="2133"/>
            </a:lvl9pPr>
          </a:lstStyle>
          <a:p/>
        </p:txBody>
      </p:sp>
      <p:sp>
        <p:nvSpPr>
          <p:cNvPr id="202" name="Google Shape;202;p24"/>
          <p:cNvSpPr txBox="1"/>
          <p:nvPr>
            <p:ph type="title"/>
          </p:nvPr>
        </p:nvSpPr>
        <p:spPr>
          <a:xfrm>
            <a:off x="957000" y="487680"/>
            <a:ext cx="10278000" cy="73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p:txBody>
      </p:sp>
      <p:grpSp>
        <p:nvGrpSpPr>
          <p:cNvPr id="203" name="Google Shape;203;p24"/>
          <p:cNvGrpSpPr/>
          <p:nvPr/>
        </p:nvGrpSpPr>
        <p:grpSpPr>
          <a:xfrm>
            <a:off x="108300" y="-6986"/>
            <a:ext cx="696800" cy="4518396"/>
            <a:chOff x="14371" y="3509400"/>
            <a:chExt cx="522600" cy="1634100"/>
          </a:xfrm>
        </p:grpSpPr>
        <p:sp>
          <p:nvSpPr>
            <p:cNvPr id="204" name="Google Shape;204;p24"/>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05" name="Google Shape;205;p24"/>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06" name="Google Shape;206;p24"/>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07" name="Google Shape;207;p24"/>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208" name="Google Shape;208;p24"/>
          <p:cNvSpPr/>
          <p:nvPr/>
        </p:nvSpPr>
        <p:spPr>
          <a:xfrm>
            <a:off x="-13804" y="6734997"/>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09" name="Google Shape;209;p24"/>
          <p:cNvSpPr/>
          <p:nvPr/>
        </p:nvSpPr>
        <p:spPr>
          <a:xfrm>
            <a:off x="11496204" y="-20812"/>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210" name="Google Shape;210;p24"/>
          <p:cNvGrpSpPr/>
          <p:nvPr/>
        </p:nvGrpSpPr>
        <p:grpSpPr>
          <a:xfrm rot="5400000">
            <a:off x="9685989" y="4264219"/>
            <a:ext cx="493600" cy="4518396"/>
            <a:chOff x="8645897" y="3509400"/>
            <a:chExt cx="370200" cy="1634100"/>
          </a:xfrm>
        </p:grpSpPr>
        <p:sp>
          <p:nvSpPr>
            <p:cNvPr id="211" name="Google Shape;211;p24"/>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12" name="Google Shape;212;p24"/>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13" name="Google Shape;213;p24"/>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214" name="Shape 214"/>
        <p:cNvGrpSpPr/>
        <p:nvPr/>
      </p:nvGrpSpPr>
      <p:grpSpPr>
        <a:xfrm>
          <a:off x="0" y="0"/>
          <a:ext cx="0" cy="0"/>
          <a:chOff x="0" y="0"/>
          <a:chExt cx="0" cy="0"/>
        </a:xfrm>
      </p:grpSpPr>
      <p:sp>
        <p:nvSpPr>
          <p:cNvPr id="215" name="Google Shape;215;p25"/>
          <p:cNvSpPr txBox="1"/>
          <p:nvPr>
            <p:ph type="title"/>
          </p:nvPr>
        </p:nvSpPr>
        <p:spPr>
          <a:xfrm>
            <a:off x="5473785" y="666467"/>
            <a:ext cx="5752000" cy="146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8666"/>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6" name="Google Shape;216;p25"/>
          <p:cNvSpPr txBox="1"/>
          <p:nvPr>
            <p:ph idx="1" type="subTitle"/>
          </p:nvPr>
        </p:nvSpPr>
        <p:spPr>
          <a:xfrm>
            <a:off x="5469600" y="2131197"/>
            <a:ext cx="5756400" cy="1219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7" name="Google Shape;217;p25"/>
          <p:cNvSpPr txBox="1"/>
          <p:nvPr/>
        </p:nvSpPr>
        <p:spPr>
          <a:xfrm>
            <a:off x="5471400" y="4689379"/>
            <a:ext cx="5752000" cy="731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chemeClr val="dk1"/>
              </a:buClr>
              <a:buSzPts val="1467"/>
              <a:buFont typeface="Hind"/>
              <a:buNone/>
            </a:pPr>
            <a:r>
              <a:rPr b="1" i="0" lang="en-US" sz="1467" u="none" cap="none" strike="noStrike">
                <a:solidFill>
                  <a:schemeClr val="dk1"/>
                </a:solidFill>
                <a:latin typeface="Hind"/>
                <a:ea typeface="Hind"/>
                <a:cs typeface="Hind"/>
                <a:sym typeface="Hind"/>
              </a:rPr>
              <a:t>CREDITS</a:t>
            </a:r>
            <a:r>
              <a:rPr b="0" i="0" lang="en-US" sz="1467" u="none" cap="none" strike="noStrike">
                <a:solidFill>
                  <a:schemeClr val="dk1"/>
                </a:solidFill>
                <a:latin typeface="Hind"/>
                <a:ea typeface="Hind"/>
                <a:cs typeface="Hind"/>
                <a:sym typeface="Hind"/>
              </a:rPr>
              <a:t>: This presentation template was created by </a:t>
            </a:r>
            <a:r>
              <a:rPr b="1" i="0" lang="en-US" sz="1467" u="sng" cap="none" strike="noStrike">
                <a:solidFill>
                  <a:schemeClr val="dk1"/>
                </a:solidFill>
                <a:latin typeface="Hind"/>
                <a:ea typeface="Hind"/>
                <a:cs typeface="Hind"/>
                <a:sym typeface="Hind"/>
                <a:hlinkClick r:id="rId2">
                  <a:extLst>
                    <a:ext uri="{A12FA001-AC4F-418D-AE19-62706E023703}">
                      <ahyp:hlinkClr val="tx"/>
                    </a:ext>
                  </a:extLst>
                </a:hlinkClick>
              </a:rPr>
              <a:t>Slidesgo</a:t>
            </a:r>
            <a:r>
              <a:rPr b="0" i="0" lang="en-US" sz="1467" u="sng" cap="none" strike="noStrike">
                <a:solidFill>
                  <a:schemeClr val="dk1"/>
                </a:solidFill>
                <a:latin typeface="Hind"/>
                <a:ea typeface="Hind"/>
                <a:cs typeface="Hind"/>
                <a:sym typeface="Hind"/>
              </a:rPr>
              <a:t>,</a:t>
            </a:r>
            <a:r>
              <a:rPr b="0" i="0" lang="en-US" sz="1467" u="none" cap="none" strike="noStrike">
                <a:solidFill>
                  <a:schemeClr val="dk1"/>
                </a:solidFill>
                <a:latin typeface="Hind"/>
                <a:ea typeface="Hind"/>
                <a:cs typeface="Hind"/>
                <a:sym typeface="Hind"/>
              </a:rPr>
              <a:t> and includes icons by </a:t>
            </a:r>
            <a:r>
              <a:rPr b="1" i="0" lang="en-US" sz="1467" u="sng" cap="none" strike="noStrike">
                <a:solidFill>
                  <a:schemeClr val="dk1"/>
                </a:solidFill>
                <a:latin typeface="Hind"/>
                <a:ea typeface="Hind"/>
                <a:cs typeface="Hind"/>
                <a:sym typeface="Hind"/>
                <a:hlinkClick r:id="rId3">
                  <a:extLst>
                    <a:ext uri="{A12FA001-AC4F-418D-AE19-62706E023703}">
                      <ahyp:hlinkClr val="tx"/>
                    </a:ext>
                  </a:extLst>
                </a:hlinkClick>
              </a:rPr>
              <a:t>Flaticon</a:t>
            </a:r>
            <a:r>
              <a:rPr b="0" i="0" lang="en-US" sz="1467" u="sng" cap="none" strike="noStrike">
                <a:solidFill>
                  <a:schemeClr val="dk1"/>
                </a:solidFill>
                <a:latin typeface="Hind"/>
                <a:ea typeface="Hind"/>
                <a:cs typeface="Hind"/>
                <a:sym typeface="Hind"/>
              </a:rPr>
              <a:t>,</a:t>
            </a:r>
            <a:r>
              <a:rPr b="0" i="0" lang="en-US" sz="1467" u="none" cap="none" strike="noStrike">
                <a:solidFill>
                  <a:schemeClr val="dk1"/>
                </a:solidFill>
                <a:latin typeface="Hind"/>
                <a:ea typeface="Hind"/>
                <a:cs typeface="Hind"/>
                <a:sym typeface="Hind"/>
              </a:rPr>
              <a:t> and infographics &amp; images by </a:t>
            </a:r>
            <a:r>
              <a:rPr b="1" i="0" lang="en-US" sz="1467" u="sng" cap="none" strike="noStrike">
                <a:solidFill>
                  <a:schemeClr val="dk1"/>
                </a:solidFill>
                <a:latin typeface="Hind"/>
                <a:ea typeface="Hind"/>
                <a:cs typeface="Hind"/>
                <a:sym typeface="Hind"/>
                <a:hlinkClick r:id="rId4">
                  <a:extLst>
                    <a:ext uri="{A12FA001-AC4F-418D-AE19-62706E023703}">
                      <ahyp:hlinkClr val="tx"/>
                    </a:ext>
                  </a:extLst>
                </a:hlinkClick>
              </a:rPr>
              <a:t>Freepik</a:t>
            </a:r>
            <a:endParaRPr b="1" i="0" sz="1467" u="sng" cap="none" strike="noStrike">
              <a:solidFill>
                <a:schemeClr val="dk1"/>
              </a:solidFill>
              <a:latin typeface="Hind"/>
              <a:ea typeface="Hind"/>
              <a:cs typeface="Hind"/>
              <a:sym typeface="Hind"/>
            </a:endParaRPr>
          </a:p>
        </p:txBody>
      </p:sp>
      <p:sp>
        <p:nvSpPr>
          <p:cNvPr id="218" name="Google Shape;218;p25"/>
          <p:cNvSpPr/>
          <p:nvPr/>
        </p:nvSpPr>
        <p:spPr>
          <a:xfrm rot="-5400000">
            <a:off x="11768800" y="6448165"/>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219" name="Google Shape;219;p25"/>
          <p:cNvGrpSpPr/>
          <p:nvPr/>
        </p:nvGrpSpPr>
        <p:grpSpPr>
          <a:xfrm flipH="1">
            <a:off x="11395091" y="-6986"/>
            <a:ext cx="696800" cy="4518396"/>
            <a:chOff x="14371" y="3509400"/>
            <a:chExt cx="522600" cy="1634100"/>
          </a:xfrm>
        </p:grpSpPr>
        <p:sp>
          <p:nvSpPr>
            <p:cNvPr id="220" name="Google Shape;220;p25"/>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21" name="Google Shape;221;p25"/>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22" name="Google Shape;222;p25"/>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23" name="Google Shape;223;p25"/>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224" name="Google Shape;224;p25"/>
          <p:cNvSpPr/>
          <p:nvPr>
            <p:ph idx="2" type="pic"/>
          </p:nvPr>
        </p:nvSpPr>
        <p:spPr>
          <a:xfrm>
            <a:off x="0" y="1307600"/>
            <a:ext cx="5469600" cy="42428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3"/>
          <p:cNvSpPr txBox="1"/>
          <p:nvPr>
            <p:ph type="title"/>
          </p:nvPr>
        </p:nvSpPr>
        <p:spPr>
          <a:xfrm>
            <a:off x="1520987" y="3412633"/>
            <a:ext cx="4342000" cy="48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b="0" sz="2667">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 name="Google Shape;23;p13"/>
          <p:cNvSpPr txBox="1"/>
          <p:nvPr>
            <p:ph idx="2" type="title"/>
          </p:nvPr>
        </p:nvSpPr>
        <p:spPr>
          <a:xfrm>
            <a:off x="6329613" y="3412633"/>
            <a:ext cx="4342000" cy="48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b="0" sz="2667">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 name="Google Shape;24;p13"/>
          <p:cNvSpPr txBox="1"/>
          <p:nvPr>
            <p:ph idx="1" type="subTitle"/>
          </p:nvPr>
        </p:nvSpPr>
        <p:spPr>
          <a:xfrm>
            <a:off x="6329613" y="3701467"/>
            <a:ext cx="4342000" cy="134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25" name="Google Shape;25;p13"/>
          <p:cNvSpPr txBox="1"/>
          <p:nvPr>
            <p:ph idx="3" type="subTitle"/>
          </p:nvPr>
        </p:nvSpPr>
        <p:spPr>
          <a:xfrm>
            <a:off x="1520387" y="3701467"/>
            <a:ext cx="4343200" cy="134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26" name="Google Shape;26;p13"/>
          <p:cNvSpPr txBox="1"/>
          <p:nvPr>
            <p:ph idx="4" type="title"/>
          </p:nvPr>
        </p:nvSpPr>
        <p:spPr>
          <a:xfrm>
            <a:off x="960000" y="487680"/>
            <a:ext cx="10272000" cy="73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p:txBody>
      </p:sp>
      <p:grpSp>
        <p:nvGrpSpPr>
          <p:cNvPr id="27" name="Google Shape;27;p13"/>
          <p:cNvGrpSpPr/>
          <p:nvPr/>
        </p:nvGrpSpPr>
        <p:grpSpPr>
          <a:xfrm flipH="1">
            <a:off x="114968" y="2353547"/>
            <a:ext cx="696800" cy="4518396"/>
            <a:chOff x="8493497" y="3509400"/>
            <a:chExt cx="522600" cy="1634100"/>
          </a:xfrm>
        </p:grpSpPr>
        <p:sp>
          <p:nvSpPr>
            <p:cNvPr id="28" name="Google Shape;28;p13"/>
            <p:cNvSpPr/>
            <p:nvPr/>
          </p:nvSpPr>
          <p:spPr>
            <a:xfrm>
              <a:off x="84934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29" name="Google Shape;29;p13"/>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30" name="Google Shape;30;p13"/>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31" name="Google Shape;31;p13"/>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32" name="Google Shape;32;p13"/>
          <p:cNvSpPr/>
          <p:nvPr/>
        </p:nvSpPr>
        <p:spPr>
          <a:xfrm flipH="1">
            <a:off x="-13965" y="-6979"/>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33" name="Google Shape;33;p13"/>
          <p:cNvSpPr/>
          <p:nvPr/>
        </p:nvSpPr>
        <p:spPr>
          <a:xfrm flipH="1">
            <a:off x="11504557" y="6721188"/>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34" name="Google Shape;34;p13"/>
          <p:cNvGrpSpPr/>
          <p:nvPr/>
        </p:nvGrpSpPr>
        <p:grpSpPr>
          <a:xfrm flipH="1">
            <a:off x="11381287" y="-6986"/>
            <a:ext cx="696800" cy="4518396"/>
            <a:chOff x="14371" y="3509400"/>
            <a:chExt cx="522600" cy="1634100"/>
          </a:xfrm>
        </p:grpSpPr>
        <p:sp>
          <p:nvSpPr>
            <p:cNvPr id="35" name="Google Shape;35;p13"/>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36" name="Google Shape;36;p13"/>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37" name="Google Shape;37;p13"/>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38" name="Google Shape;38;p13"/>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9" name="Shape 39"/>
        <p:cNvGrpSpPr/>
        <p:nvPr/>
      </p:nvGrpSpPr>
      <p:grpSpPr>
        <a:xfrm>
          <a:off x="0" y="0"/>
          <a:ext cx="0" cy="0"/>
          <a:chOff x="0" y="0"/>
          <a:chExt cx="0" cy="0"/>
        </a:xfrm>
      </p:grpSpPr>
      <p:sp>
        <p:nvSpPr>
          <p:cNvPr id="40" name="Google Shape;40;p14"/>
          <p:cNvSpPr txBox="1"/>
          <p:nvPr>
            <p:ph type="title"/>
          </p:nvPr>
        </p:nvSpPr>
        <p:spPr>
          <a:xfrm>
            <a:off x="1492600" y="2270000"/>
            <a:ext cx="9206800" cy="109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8666"/>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 name="Google Shape;41;p14"/>
          <p:cNvSpPr txBox="1"/>
          <p:nvPr>
            <p:ph idx="1" type="subTitle"/>
          </p:nvPr>
        </p:nvSpPr>
        <p:spPr>
          <a:xfrm>
            <a:off x="1492600" y="3368797"/>
            <a:ext cx="9206800" cy="121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2133"/>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42" name="Google Shape;42;p14"/>
          <p:cNvGrpSpPr/>
          <p:nvPr/>
        </p:nvGrpSpPr>
        <p:grpSpPr>
          <a:xfrm>
            <a:off x="11388423" y="2353547"/>
            <a:ext cx="696800" cy="4518396"/>
            <a:chOff x="8493497" y="3509400"/>
            <a:chExt cx="522600" cy="1634100"/>
          </a:xfrm>
        </p:grpSpPr>
        <p:sp>
          <p:nvSpPr>
            <p:cNvPr id="43" name="Google Shape;43;p14"/>
            <p:cNvSpPr/>
            <p:nvPr/>
          </p:nvSpPr>
          <p:spPr>
            <a:xfrm>
              <a:off x="84934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44" name="Google Shape;44;p14"/>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45" name="Google Shape;45;p14"/>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46" name="Google Shape;46;p14"/>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47" name="Google Shape;47;p14"/>
          <p:cNvSpPr/>
          <p:nvPr/>
        </p:nvSpPr>
        <p:spPr>
          <a:xfrm>
            <a:off x="11504557" y="-6979"/>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48" name="Google Shape;48;p14"/>
          <p:cNvGrpSpPr/>
          <p:nvPr/>
        </p:nvGrpSpPr>
        <p:grpSpPr>
          <a:xfrm>
            <a:off x="108300" y="-6986"/>
            <a:ext cx="696800" cy="4518396"/>
            <a:chOff x="14371" y="3509400"/>
            <a:chExt cx="522600" cy="1634100"/>
          </a:xfrm>
        </p:grpSpPr>
        <p:sp>
          <p:nvSpPr>
            <p:cNvPr id="49" name="Google Shape;49;p14"/>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50" name="Google Shape;50;p14"/>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51" name="Google Shape;51;p14"/>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52" name="Google Shape;52;p14"/>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53" name="Google Shape;53;p14"/>
          <p:cNvSpPr/>
          <p:nvPr/>
        </p:nvSpPr>
        <p:spPr>
          <a:xfrm>
            <a:off x="-13965" y="6721188"/>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7"/>
          <p:cNvSpPr txBox="1"/>
          <p:nvPr>
            <p:ph type="title"/>
          </p:nvPr>
        </p:nvSpPr>
        <p:spPr>
          <a:xfrm>
            <a:off x="960000" y="487680"/>
            <a:ext cx="10272000" cy="73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p:txBody>
      </p:sp>
      <p:sp>
        <p:nvSpPr>
          <p:cNvPr id="56" name="Google Shape;56;p17"/>
          <p:cNvSpPr txBox="1"/>
          <p:nvPr>
            <p:ph idx="1" type="body"/>
          </p:nvPr>
        </p:nvSpPr>
        <p:spPr>
          <a:xfrm>
            <a:off x="955867" y="1402465"/>
            <a:ext cx="10272000" cy="4876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Font typeface="Mulish SemiBold"/>
              <a:buAutoNum type="arabicPeriod"/>
              <a:defRPr/>
            </a:lvl1pPr>
            <a:lvl2pPr indent="-330200" lvl="1" marL="914400" algn="l">
              <a:lnSpc>
                <a:spcPct val="100000"/>
              </a:lnSpc>
              <a:spcBef>
                <a:spcPts val="0"/>
              </a:spcBef>
              <a:spcAft>
                <a:spcPts val="0"/>
              </a:spcAft>
              <a:buSzPts val="1600"/>
              <a:buFont typeface="Roboto Condensed Light"/>
              <a:buAutoNum type="alphaLcPeriod"/>
              <a:defRPr sz="2133"/>
            </a:lvl2pPr>
            <a:lvl3pPr indent="-330200" lvl="2" marL="1371600" algn="l">
              <a:lnSpc>
                <a:spcPct val="100000"/>
              </a:lnSpc>
              <a:spcBef>
                <a:spcPts val="0"/>
              </a:spcBef>
              <a:spcAft>
                <a:spcPts val="0"/>
              </a:spcAft>
              <a:buSzPts val="1600"/>
              <a:buFont typeface="Roboto Condensed Light"/>
              <a:buAutoNum type="romanLcPeriod"/>
              <a:defRPr sz="2133"/>
            </a:lvl3pPr>
            <a:lvl4pPr indent="-330200" lvl="3" marL="1828800" algn="l">
              <a:lnSpc>
                <a:spcPct val="100000"/>
              </a:lnSpc>
              <a:spcBef>
                <a:spcPts val="0"/>
              </a:spcBef>
              <a:spcAft>
                <a:spcPts val="0"/>
              </a:spcAft>
              <a:buSzPts val="1600"/>
              <a:buFont typeface="Roboto Condensed Light"/>
              <a:buAutoNum type="arabicPeriod"/>
              <a:defRPr sz="2133"/>
            </a:lvl4pPr>
            <a:lvl5pPr indent="-330200" lvl="4" marL="2286000" algn="l">
              <a:lnSpc>
                <a:spcPct val="100000"/>
              </a:lnSpc>
              <a:spcBef>
                <a:spcPts val="0"/>
              </a:spcBef>
              <a:spcAft>
                <a:spcPts val="0"/>
              </a:spcAft>
              <a:buSzPts val="1600"/>
              <a:buFont typeface="Roboto Condensed Light"/>
              <a:buAutoNum type="alphaLcPeriod"/>
              <a:defRPr sz="2133"/>
            </a:lvl5pPr>
            <a:lvl6pPr indent="-330200" lvl="5" marL="2743200" algn="l">
              <a:lnSpc>
                <a:spcPct val="100000"/>
              </a:lnSpc>
              <a:spcBef>
                <a:spcPts val="0"/>
              </a:spcBef>
              <a:spcAft>
                <a:spcPts val="0"/>
              </a:spcAft>
              <a:buSzPts val="1600"/>
              <a:buFont typeface="Roboto Condensed Light"/>
              <a:buAutoNum type="romanLcPeriod"/>
              <a:defRPr sz="2133"/>
            </a:lvl6pPr>
            <a:lvl7pPr indent="-330200" lvl="6" marL="3200400" algn="l">
              <a:lnSpc>
                <a:spcPct val="100000"/>
              </a:lnSpc>
              <a:spcBef>
                <a:spcPts val="0"/>
              </a:spcBef>
              <a:spcAft>
                <a:spcPts val="0"/>
              </a:spcAft>
              <a:buSzPts val="1600"/>
              <a:buFont typeface="Roboto Condensed Light"/>
              <a:buAutoNum type="arabicPeriod"/>
              <a:defRPr sz="2133"/>
            </a:lvl7pPr>
            <a:lvl8pPr indent="-330200" lvl="7" marL="3657600" algn="l">
              <a:lnSpc>
                <a:spcPct val="100000"/>
              </a:lnSpc>
              <a:spcBef>
                <a:spcPts val="0"/>
              </a:spcBef>
              <a:spcAft>
                <a:spcPts val="0"/>
              </a:spcAft>
              <a:buSzPts val="1600"/>
              <a:buFont typeface="Roboto Condensed Light"/>
              <a:buAutoNum type="alphaLcPeriod"/>
              <a:defRPr sz="2133"/>
            </a:lvl8pPr>
            <a:lvl9pPr indent="-330200" lvl="8" marL="4114800" algn="l">
              <a:lnSpc>
                <a:spcPct val="100000"/>
              </a:lnSpc>
              <a:spcBef>
                <a:spcPts val="0"/>
              </a:spcBef>
              <a:spcAft>
                <a:spcPts val="0"/>
              </a:spcAft>
              <a:buSzPts val="1600"/>
              <a:buFont typeface="Roboto Condensed Light"/>
              <a:buAutoNum type="romanLcPeriod"/>
              <a:defRPr sz="2133"/>
            </a:lvl9pPr>
          </a:lstStyle>
          <a:p/>
        </p:txBody>
      </p:sp>
      <p:grpSp>
        <p:nvGrpSpPr>
          <p:cNvPr id="57" name="Google Shape;57;p17"/>
          <p:cNvGrpSpPr/>
          <p:nvPr/>
        </p:nvGrpSpPr>
        <p:grpSpPr>
          <a:xfrm>
            <a:off x="11388423" y="2353547"/>
            <a:ext cx="696800" cy="4518396"/>
            <a:chOff x="8493497" y="3509400"/>
            <a:chExt cx="522600" cy="1634100"/>
          </a:xfrm>
        </p:grpSpPr>
        <p:sp>
          <p:nvSpPr>
            <p:cNvPr id="58" name="Google Shape;58;p17"/>
            <p:cNvSpPr/>
            <p:nvPr/>
          </p:nvSpPr>
          <p:spPr>
            <a:xfrm>
              <a:off x="84934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59" name="Google Shape;59;p17"/>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60" name="Google Shape;60;p17"/>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61" name="Google Shape;61;p17"/>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62" name="Google Shape;62;p17"/>
          <p:cNvSpPr/>
          <p:nvPr/>
        </p:nvSpPr>
        <p:spPr>
          <a:xfrm>
            <a:off x="11504557" y="-6979"/>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63" name="Google Shape;63;p17"/>
          <p:cNvGrpSpPr/>
          <p:nvPr/>
        </p:nvGrpSpPr>
        <p:grpSpPr>
          <a:xfrm>
            <a:off x="108300" y="-6986"/>
            <a:ext cx="696800" cy="4518396"/>
            <a:chOff x="14371" y="3509400"/>
            <a:chExt cx="522600" cy="1634100"/>
          </a:xfrm>
        </p:grpSpPr>
        <p:sp>
          <p:nvSpPr>
            <p:cNvPr id="64" name="Google Shape;64;p17"/>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65" name="Google Shape;65;p17"/>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66" name="Google Shape;66;p17"/>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67" name="Google Shape;67;p17"/>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68" name="Google Shape;68;p17"/>
          <p:cNvSpPr/>
          <p:nvPr/>
        </p:nvSpPr>
        <p:spPr>
          <a:xfrm>
            <a:off x="-13965" y="6721188"/>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69" name="Shape 69"/>
        <p:cNvGrpSpPr/>
        <p:nvPr/>
      </p:nvGrpSpPr>
      <p:grpSpPr>
        <a:xfrm>
          <a:off x="0" y="0"/>
          <a:ext cx="0" cy="0"/>
          <a:chOff x="0" y="0"/>
          <a:chExt cx="0" cy="0"/>
        </a:xfrm>
      </p:grpSpPr>
      <p:sp>
        <p:nvSpPr>
          <p:cNvPr id="70" name="Google Shape;70;p15"/>
          <p:cNvSpPr txBox="1"/>
          <p:nvPr>
            <p:ph type="title"/>
          </p:nvPr>
        </p:nvSpPr>
        <p:spPr>
          <a:xfrm>
            <a:off x="960000" y="487680"/>
            <a:ext cx="10272000" cy="73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1" name="Google Shape;71;p15"/>
          <p:cNvSpPr txBox="1"/>
          <p:nvPr>
            <p:ph idx="1" type="subTitle"/>
          </p:nvPr>
        </p:nvSpPr>
        <p:spPr>
          <a:xfrm>
            <a:off x="3508036" y="1667680"/>
            <a:ext cx="6373600" cy="97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72" name="Google Shape;72;p15"/>
          <p:cNvSpPr txBox="1"/>
          <p:nvPr>
            <p:ph idx="2" type="subTitle"/>
          </p:nvPr>
        </p:nvSpPr>
        <p:spPr>
          <a:xfrm>
            <a:off x="3508036" y="3240280"/>
            <a:ext cx="6373600" cy="97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73" name="Google Shape;73;p15"/>
          <p:cNvSpPr txBox="1"/>
          <p:nvPr>
            <p:ph idx="3" type="subTitle"/>
          </p:nvPr>
        </p:nvSpPr>
        <p:spPr>
          <a:xfrm>
            <a:off x="3525992" y="4812880"/>
            <a:ext cx="6373600" cy="97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74" name="Google Shape;74;p15"/>
          <p:cNvSpPr txBox="1"/>
          <p:nvPr>
            <p:ph idx="4" type="title"/>
          </p:nvPr>
        </p:nvSpPr>
        <p:spPr>
          <a:xfrm>
            <a:off x="3507644" y="1368396"/>
            <a:ext cx="6374000" cy="48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2667">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5" name="Google Shape;75;p15"/>
          <p:cNvSpPr txBox="1"/>
          <p:nvPr>
            <p:ph idx="5" type="title"/>
          </p:nvPr>
        </p:nvSpPr>
        <p:spPr>
          <a:xfrm>
            <a:off x="3507640" y="2934312"/>
            <a:ext cx="6374000" cy="48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2667">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6" name="Google Shape;76;p15"/>
          <p:cNvSpPr txBox="1"/>
          <p:nvPr>
            <p:ph idx="6" type="title"/>
          </p:nvPr>
        </p:nvSpPr>
        <p:spPr>
          <a:xfrm>
            <a:off x="3525593" y="4513596"/>
            <a:ext cx="6374000" cy="48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2667">
                <a:solidFill>
                  <a:schemeClr val="dk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77" name="Google Shape;77;p15"/>
          <p:cNvGrpSpPr/>
          <p:nvPr/>
        </p:nvGrpSpPr>
        <p:grpSpPr>
          <a:xfrm flipH="1" rot="-5400000">
            <a:off x="2006797" y="4264219"/>
            <a:ext cx="493600" cy="4518396"/>
            <a:chOff x="8645897" y="3509400"/>
            <a:chExt cx="370200" cy="1634100"/>
          </a:xfrm>
        </p:grpSpPr>
        <p:sp>
          <p:nvSpPr>
            <p:cNvPr id="78" name="Google Shape;78;p15"/>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79" name="Google Shape;79;p15"/>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80" name="Google Shape;80;p15"/>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81" name="Google Shape;81;p15"/>
          <p:cNvSpPr/>
          <p:nvPr/>
        </p:nvSpPr>
        <p:spPr>
          <a:xfrm flipH="1">
            <a:off x="-27771" y="-20783"/>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82" name="Google Shape;82;p15"/>
          <p:cNvGrpSpPr/>
          <p:nvPr/>
        </p:nvGrpSpPr>
        <p:grpSpPr>
          <a:xfrm flipH="1">
            <a:off x="11381287" y="-6986"/>
            <a:ext cx="696800" cy="4518396"/>
            <a:chOff x="14371" y="3509400"/>
            <a:chExt cx="522600" cy="1634100"/>
          </a:xfrm>
        </p:grpSpPr>
        <p:sp>
          <p:nvSpPr>
            <p:cNvPr id="83" name="Google Shape;83;p15"/>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84" name="Google Shape;84;p15"/>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85" name="Google Shape;85;p15"/>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86" name="Google Shape;86;p15"/>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87" name="Google Shape;87;p15"/>
          <p:cNvSpPr/>
          <p:nvPr/>
        </p:nvSpPr>
        <p:spPr>
          <a:xfrm flipH="1">
            <a:off x="11504557" y="6734993"/>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1">
    <p:spTree>
      <p:nvGrpSpPr>
        <p:cNvPr id="88" name="Shape 88"/>
        <p:cNvGrpSpPr/>
        <p:nvPr/>
      </p:nvGrpSpPr>
      <p:grpSpPr>
        <a:xfrm>
          <a:off x="0" y="0"/>
          <a:ext cx="0" cy="0"/>
          <a:chOff x="0" y="0"/>
          <a:chExt cx="0" cy="0"/>
        </a:xfrm>
      </p:grpSpPr>
      <p:sp>
        <p:nvSpPr>
          <p:cNvPr id="89" name="Google Shape;89;p16"/>
          <p:cNvSpPr txBox="1"/>
          <p:nvPr>
            <p:ph type="title"/>
          </p:nvPr>
        </p:nvSpPr>
        <p:spPr>
          <a:xfrm>
            <a:off x="960000" y="487680"/>
            <a:ext cx="10272000" cy="73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90" name="Google Shape;90;p16"/>
          <p:cNvGrpSpPr/>
          <p:nvPr/>
        </p:nvGrpSpPr>
        <p:grpSpPr>
          <a:xfrm flipH="1">
            <a:off x="114968" y="2353547"/>
            <a:ext cx="696800" cy="4518396"/>
            <a:chOff x="8493497" y="3509400"/>
            <a:chExt cx="522600" cy="1634100"/>
          </a:xfrm>
        </p:grpSpPr>
        <p:sp>
          <p:nvSpPr>
            <p:cNvPr id="91" name="Google Shape;91;p16"/>
            <p:cNvSpPr/>
            <p:nvPr/>
          </p:nvSpPr>
          <p:spPr>
            <a:xfrm>
              <a:off x="84934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92" name="Google Shape;92;p16"/>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93" name="Google Shape;93;p16"/>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94" name="Google Shape;94;p16"/>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95" name="Google Shape;95;p16"/>
          <p:cNvSpPr/>
          <p:nvPr/>
        </p:nvSpPr>
        <p:spPr>
          <a:xfrm flipH="1">
            <a:off x="-13965" y="-6979"/>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96" name="Google Shape;96;p16"/>
          <p:cNvGrpSpPr/>
          <p:nvPr/>
        </p:nvGrpSpPr>
        <p:grpSpPr>
          <a:xfrm flipH="1">
            <a:off x="11395091" y="-6986"/>
            <a:ext cx="696800" cy="4518396"/>
            <a:chOff x="14371" y="3509400"/>
            <a:chExt cx="522600" cy="1634100"/>
          </a:xfrm>
        </p:grpSpPr>
        <p:sp>
          <p:nvSpPr>
            <p:cNvPr id="97" name="Google Shape;97;p16"/>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98" name="Google Shape;98;p16"/>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99" name="Google Shape;99;p16"/>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00" name="Google Shape;100;p16"/>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101" name="Google Shape;101;p16"/>
          <p:cNvSpPr/>
          <p:nvPr/>
        </p:nvSpPr>
        <p:spPr>
          <a:xfrm flipH="1">
            <a:off x="11504557" y="6721188"/>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8"/>
          <p:cNvSpPr txBox="1"/>
          <p:nvPr>
            <p:ph type="title"/>
          </p:nvPr>
        </p:nvSpPr>
        <p:spPr>
          <a:xfrm>
            <a:off x="960000" y="487680"/>
            <a:ext cx="10272000" cy="73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lt1"/>
              </a:buClr>
              <a:buSzPts val="3500"/>
              <a:buNone/>
              <a:defRPr>
                <a:solidFill>
                  <a:schemeClr val="lt1"/>
                </a:solidFill>
              </a:defRPr>
            </a:lvl2pPr>
            <a:lvl3pPr lvl="2" algn="ctr">
              <a:lnSpc>
                <a:spcPct val="100000"/>
              </a:lnSpc>
              <a:spcBef>
                <a:spcPts val="0"/>
              </a:spcBef>
              <a:spcAft>
                <a:spcPts val="0"/>
              </a:spcAft>
              <a:buClr>
                <a:schemeClr val="lt1"/>
              </a:buClr>
              <a:buSzPts val="3500"/>
              <a:buNone/>
              <a:defRPr>
                <a:solidFill>
                  <a:schemeClr val="lt1"/>
                </a:solidFill>
              </a:defRPr>
            </a:lvl3pPr>
            <a:lvl4pPr lvl="3" algn="ctr">
              <a:lnSpc>
                <a:spcPct val="100000"/>
              </a:lnSpc>
              <a:spcBef>
                <a:spcPts val="0"/>
              </a:spcBef>
              <a:spcAft>
                <a:spcPts val="0"/>
              </a:spcAft>
              <a:buClr>
                <a:schemeClr val="lt1"/>
              </a:buClr>
              <a:buSzPts val="3500"/>
              <a:buNone/>
              <a:defRPr>
                <a:solidFill>
                  <a:schemeClr val="lt1"/>
                </a:solidFill>
              </a:defRPr>
            </a:lvl4pPr>
            <a:lvl5pPr lvl="4" algn="ctr">
              <a:lnSpc>
                <a:spcPct val="100000"/>
              </a:lnSpc>
              <a:spcBef>
                <a:spcPts val="0"/>
              </a:spcBef>
              <a:spcAft>
                <a:spcPts val="0"/>
              </a:spcAft>
              <a:buClr>
                <a:schemeClr val="lt1"/>
              </a:buClr>
              <a:buSzPts val="3500"/>
              <a:buNone/>
              <a:defRPr>
                <a:solidFill>
                  <a:schemeClr val="lt1"/>
                </a:solidFill>
              </a:defRPr>
            </a:lvl5pPr>
            <a:lvl6pPr lvl="5" algn="ctr">
              <a:lnSpc>
                <a:spcPct val="100000"/>
              </a:lnSpc>
              <a:spcBef>
                <a:spcPts val="0"/>
              </a:spcBef>
              <a:spcAft>
                <a:spcPts val="0"/>
              </a:spcAft>
              <a:buClr>
                <a:schemeClr val="lt1"/>
              </a:buClr>
              <a:buSzPts val="3500"/>
              <a:buNone/>
              <a:defRPr>
                <a:solidFill>
                  <a:schemeClr val="lt1"/>
                </a:solidFill>
              </a:defRPr>
            </a:lvl6pPr>
            <a:lvl7pPr lvl="6" algn="ctr">
              <a:lnSpc>
                <a:spcPct val="100000"/>
              </a:lnSpc>
              <a:spcBef>
                <a:spcPts val="0"/>
              </a:spcBef>
              <a:spcAft>
                <a:spcPts val="0"/>
              </a:spcAft>
              <a:buClr>
                <a:schemeClr val="lt1"/>
              </a:buClr>
              <a:buSzPts val="3500"/>
              <a:buNone/>
              <a:defRPr>
                <a:solidFill>
                  <a:schemeClr val="lt1"/>
                </a:solidFill>
              </a:defRPr>
            </a:lvl7pPr>
            <a:lvl8pPr lvl="7" algn="ctr">
              <a:lnSpc>
                <a:spcPct val="100000"/>
              </a:lnSpc>
              <a:spcBef>
                <a:spcPts val="0"/>
              </a:spcBef>
              <a:spcAft>
                <a:spcPts val="0"/>
              </a:spcAft>
              <a:buClr>
                <a:schemeClr val="lt1"/>
              </a:buClr>
              <a:buSzPts val="3500"/>
              <a:buNone/>
              <a:defRPr>
                <a:solidFill>
                  <a:schemeClr val="lt1"/>
                </a:solidFill>
              </a:defRPr>
            </a:lvl8pPr>
            <a:lvl9pPr lvl="8" algn="ctr">
              <a:lnSpc>
                <a:spcPct val="100000"/>
              </a:lnSpc>
              <a:spcBef>
                <a:spcPts val="0"/>
              </a:spcBef>
              <a:spcAft>
                <a:spcPts val="0"/>
              </a:spcAft>
              <a:buClr>
                <a:schemeClr val="lt1"/>
              </a:buClr>
              <a:buSzPts val="3500"/>
              <a:buNone/>
              <a:defRPr>
                <a:solidFill>
                  <a:schemeClr val="lt1"/>
                </a:solidFill>
              </a:defRPr>
            </a:lvl9pPr>
          </a:lstStyle>
          <a:p/>
        </p:txBody>
      </p:sp>
      <p:grpSp>
        <p:nvGrpSpPr>
          <p:cNvPr id="104" name="Google Shape;104;p18"/>
          <p:cNvGrpSpPr/>
          <p:nvPr/>
        </p:nvGrpSpPr>
        <p:grpSpPr>
          <a:xfrm flipH="1" rot="10800000">
            <a:off x="11393600" y="-1996"/>
            <a:ext cx="696800" cy="6857991"/>
            <a:chOff x="14371" y="3509400"/>
            <a:chExt cx="522600" cy="1634100"/>
          </a:xfrm>
        </p:grpSpPr>
        <p:sp>
          <p:nvSpPr>
            <p:cNvPr id="105" name="Google Shape;105;p18"/>
            <p:cNvSpPr/>
            <p:nvPr/>
          </p:nvSpPr>
          <p:spPr>
            <a:xfrm>
              <a:off x="143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06" name="Google Shape;106;p18"/>
            <p:cNvSpPr/>
            <p:nvPr/>
          </p:nvSpPr>
          <p:spPr>
            <a:xfrm>
              <a:off x="1667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07" name="Google Shape;107;p18"/>
            <p:cNvSpPr/>
            <p:nvPr/>
          </p:nvSpPr>
          <p:spPr>
            <a:xfrm>
              <a:off x="3191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08" name="Google Shape;108;p18"/>
            <p:cNvSpPr/>
            <p:nvPr/>
          </p:nvSpPr>
          <p:spPr>
            <a:xfrm>
              <a:off x="471571"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109" name="Google Shape;109;p18"/>
          <p:cNvSpPr/>
          <p:nvPr/>
        </p:nvSpPr>
        <p:spPr>
          <a:xfrm flipH="1" rot="5400000">
            <a:off x="-286409" y="286393"/>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nvGrpSpPr>
          <p:cNvPr id="110" name="Google Shape;110;p18"/>
          <p:cNvGrpSpPr/>
          <p:nvPr/>
        </p:nvGrpSpPr>
        <p:grpSpPr>
          <a:xfrm rot="5400000">
            <a:off x="2012388" y="4264219"/>
            <a:ext cx="493600" cy="4518396"/>
            <a:chOff x="8645897" y="3509400"/>
            <a:chExt cx="370200" cy="1634100"/>
          </a:xfrm>
        </p:grpSpPr>
        <p:sp>
          <p:nvSpPr>
            <p:cNvPr id="111" name="Google Shape;111;p18"/>
            <p:cNvSpPr/>
            <p:nvPr/>
          </p:nvSpPr>
          <p:spPr>
            <a:xfrm>
              <a:off x="86458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12" name="Google Shape;112;p18"/>
            <p:cNvSpPr/>
            <p:nvPr/>
          </p:nvSpPr>
          <p:spPr>
            <a:xfrm>
              <a:off x="87982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13" name="Google Shape;113;p18"/>
            <p:cNvSpPr/>
            <p:nvPr/>
          </p:nvSpPr>
          <p:spPr>
            <a:xfrm>
              <a:off x="8950697"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14" name="Shape 114"/>
        <p:cNvGrpSpPr/>
        <p:nvPr/>
      </p:nvGrpSpPr>
      <p:grpSpPr>
        <a:xfrm>
          <a:off x="0" y="0"/>
          <a:ext cx="0" cy="0"/>
          <a:chOff x="0" y="0"/>
          <a:chExt cx="0" cy="0"/>
        </a:xfrm>
      </p:grpSpPr>
      <p:grpSp>
        <p:nvGrpSpPr>
          <p:cNvPr id="115" name="Google Shape;115;p19"/>
          <p:cNvGrpSpPr/>
          <p:nvPr/>
        </p:nvGrpSpPr>
        <p:grpSpPr>
          <a:xfrm>
            <a:off x="-2793833" y="12"/>
            <a:ext cx="3744800" cy="7107245"/>
            <a:chOff x="5858625" y="3509400"/>
            <a:chExt cx="2808600" cy="1634100"/>
          </a:xfrm>
        </p:grpSpPr>
        <p:sp>
          <p:nvSpPr>
            <p:cNvPr id="116" name="Google Shape;116;p19"/>
            <p:cNvSpPr/>
            <p:nvPr/>
          </p:nvSpPr>
          <p:spPr>
            <a:xfrm>
              <a:off x="58586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17" name="Google Shape;117;p19"/>
            <p:cNvSpPr/>
            <p:nvPr/>
          </p:nvSpPr>
          <p:spPr>
            <a:xfrm>
              <a:off x="60110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18" name="Google Shape;118;p19"/>
            <p:cNvSpPr/>
            <p:nvPr/>
          </p:nvSpPr>
          <p:spPr>
            <a:xfrm>
              <a:off x="61634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19" name="Google Shape;119;p19"/>
            <p:cNvSpPr/>
            <p:nvPr/>
          </p:nvSpPr>
          <p:spPr>
            <a:xfrm>
              <a:off x="63158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0" name="Google Shape;120;p19"/>
            <p:cNvSpPr/>
            <p:nvPr/>
          </p:nvSpPr>
          <p:spPr>
            <a:xfrm>
              <a:off x="64682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1" name="Google Shape;121;p19"/>
            <p:cNvSpPr/>
            <p:nvPr/>
          </p:nvSpPr>
          <p:spPr>
            <a:xfrm>
              <a:off x="66206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2" name="Google Shape;122;p19"/>
            <p:cNvSpPr/>
            <p:nvPr/>
          </p:nvSpPr>
          <p:spPr>
            <a:xfrm>
              <a:off x="67730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3" name="Google Shape;123;p19"/>
            <p:cNvSpPr/>
            <p:nvPr/>
          </p:nvSpPr>
          <p:spPr>
            <a:xfrm>
              <a:off x="69254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4" name="Google Shape;124;p19"/>
            <p:cNvSpPr/>
            <p:nvPr/>
          </p:nvSpPr>
          <p:spPr>
            <a:xfrm>
              <a:off x="70778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5" name="Google Shape;125;p19"/>
            <p:cNvSpPr/>
            <p:nvPr/>
          </p:nvSpPr>
          <p:spPr>
            <a:xfrm>
              <a:off x="72302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6" name="Google Shape;126;p19"/>
            <p:cNvSpPr/>
            <p:nvPr/>
          </p:nvSpPr>
          <p:spPr>
            <a:xfrm>
              <a:off x="73826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7" name="Google Shape;127;p19"/>
            <p:cNvSpPr/>
            <p:nvPr/>
          </p:nvSpPr>
          <p:spPr>
            <a:xfrm>
              <a:off x="75350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8" name="Google Shape;128;p19"/>
            <p:cNvSpPr/>
            <p:nvPr/>
          </p:nvSpPr>
          <p:spPr>
            <a:xfrm>
              <a:off x="76874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29" name="Google Shape;129;p19"/>
            <p:cNvSpPr/>
            <p:nvPr/>
          </p:nvSpPr>
          <p:spPr>
            <a:xfrm>
              <a:off x="78398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30" name="Google Shape;130;p19"/>
            <p:cNvSpPr/>
            <p:nvPr/>
          </p:nvSpPr>
          <p:spPr>
            <a:xfrm>
              <a:off x="79922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31" name="Google Shape;131;p19"/>
            <p:cNvSpPr/>
            <p:nvPr/>
          </p:nvSpPr>
          <p:spPr>
            <a:xfrm>
              <a:off x="81446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32" name="Google Shape;132;p19"/>
            <p:cNvSpPr/>
            <p:nvPr/>
          </p:nvSpPr>
          <p:spPr>
            <a:xfrm>
              <a:off x="82970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33" name="Google Shape;133;p19"/>
            <p:cNvSpPr/>
            <p:nvPr/>
          </p:nvSpPr>
          <p:spPr>
            <a:xfrm>
              <a:off x="84494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34" name="Google Shape;134;p19"/>
            <p:cNvSpPr/>
            <p:nvPr/>
          </p:nvSpPr>
          <p:spPr>
            <a:xfrm>
              <a:off x="86018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135" name="Google Shape;135;p19"/>
          <p:cNvSpPr txBox="1"/>
          <p:nvPr>
            <p:ph type="title"/>
          </p:nvPr>
        </p:nvSpPr>
        <p:spPr>
          <a:xfrm>
            <a:off x="1707000" y="1976400"/>
            <a:ext cx="8778000" cy="29052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4800"/>
              <a:buNone/>
              <a:defRPr sz="120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grpSp>
        <p:nvGrpSpPr>
          <p:cNvPr id="136" name="Google Shape;136;p19"/>
          <p:cNvGrpSpPr/>
          <p:nvPr/>
        </p:nvGrpSpPr>
        <p:grpSpPr>
          <a:xfrm>
            <a:off x="11241033" y="12"/>
            <a:ext cx="3744800" cy="7107245"/>
            <a:chOff x="5858625" y="3509400"/>
            <a:chExt cx="2808600" cy="1634100"/>
          </a:xfrm>
        </p:grpSpPr>
        <p:sp>
          <p:nvSpPr>
            <p:cNvPr id="137" name="Google Shape;137;p19"/>
            <p:cNvSpPr/>
            <p:nvPr/>
          </p:nvSpPr>
          <p:spPr>
            <a:xfrm>
              <a:off x="58586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38" name="Google Shape;138;p19"/>
            <p:cNvSpPr/>
            <p:nvPr/>
          </p:nvSpPr>
          <p:spPr>
            <a:xfrm>
              <a:off x="60110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39" name="Google Shape;139;p19"/>
            <p:cNvSpPr/>
            <p:nvPr/>
          </p:nvSpPr>
          <p:spPr>
            <a:xfrm>
              <a:off x="61634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0" name="Google Shape;140;p19"/>
            <p:cNvSpPr/>
            <p:nvPr/>
          </p:nvSpPr>
          <p:spPr>
            <a:xfrm>
              <a:off x="63158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1" name="Google Shape;141;p19"/>
            <p:cNvSpPr/>
            <p:nvPr/>
          </p:nvSpPr>
          <p:spPr>
            <a:xfrm>
              <a:off x="64682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2" name="Google Shape;142;p19"/>
            <p:cNvSpPr/>
            <p:nvPr/>
          </p:nvSpPr>
          <p:spPr>
            <a:xfrm>
              <a:off x="66206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3" name="Google Shape;143;p19"/>
            <p:cNvSpPr/>
            <p:nvPr/>
          </p:nvSpPr>
          <p:spPr>
            <a:xfrm>
              <a:off x="67730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4" name="Google Shape;144;p19"/>
            <p:cNvSpPr/>
            <p:nvPr/>
          </p:nvSpPr>
          <p:spPr>
            <a:xfrm>
              <a:off x="69254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5" name="Google Shape;145;p19"/>
            <p:cNvSpPr/>
            <p:nvPr/>
          </p:nvSpPr>
          <p:spPr>
            <a:xfrm>
              <a:off x="70778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6" name="Google Shape;146;p19"/>
            <p:cNvSpPr/>
            <p:nvPr/>
          </p:nvSpPr>
          <p:spPr>
            <a:xfrm>
              <a:off x="72302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7" name="Google Shape;147;p19"/>
            <p:cNvSpPr/>
            <p:nvPr/>
          </p:nvSpPr>
          <p:spPr>
            <a:xfrm>
              <a:off x="73826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8" name="Google Shape;148;p19"/>
            <p:cNvSpPr/>
            <p:nvPr/>
          </p:nvSpPr>
          <p:spPr>
            <a:xfrm>
              <a:off x="75350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49" name="Google Shape;149;p19"/>
            <p:cNvSpPr/>
            <p:nvPr/>
          </p:nvSpPr>
          <p:spPr>
            <a:xfrm>
              <a:off x="76874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50" name="Google Shape;150;p19"/>
            <p:cNvSpPr/>
            <p:nvPr/>
          </p:nvSpPr>
          <p:spPr>
            <a:xfrm>
              <a:off x="78398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51" name="Google Shape;151;p19"/>
            <p:cNvSpPr/>
            <p:nvPr/>
          </p:nvSpPr>
          <p:spPr>
            <a:xfrm>
              <a:off x="79922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52" name="Google Shape;152;p19"/>
            <p:cNvSpPr/>
            <p:nvPr/>
          </p:nvSpPr>
          <p:spPr>
            <a:xfrm>
              <a:off x="81446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53" name="Google Shape;153;p19"/>
            <p:cNvSpPr/>
            <p:nvPr/>
          </p:nvSpPr>
          <p:spPr>
            <a:xfrm>
              <a:off x="82970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54" name="Google Shape;154;p19"/>
            <p:cNvSpPr/>
            <p:nvPr/>
          </p:nvSpPr>
          <p:spPr>
            <a:xfrm>
              <a:off x="84494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
          <p:nvSpPr>
            <p:cNvPr id="155" name="Google Shape;155;p19"/>
            <p:cNvSpPr/>
            <p:nvPr/>
          </p:nvSpPr>
          <p:spPr>
            <a:xfrm>
              <a:off x="8601825" y="3509400"/>
              <a:ext cx="65400" cy="163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grpSp>
      <p:sp>
        <p:nvSpPr>
          <p:cNvPr id="156" name="Google Shape;156;p19"/>
          <p:cNvSpPr/>
          <p:nvPr/>
        </p:nvSpPr>
        <p:spPr>
          <a:xfrm>
            <a:off x="5741200" y="0"/>
            <a:ext cx="709600" cy="1368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89"/>
              <a:buFont typeface="Arial"/>
              <a:buNone/>
            </a:pPr>
            <a:r>
              <a:t/>
            </a:r>
            <a:endParaRPr b="0" i="0" sz="2489" u="none" cap="none" strike="noStrik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57" name="Shape 157"/>
        <p:cNvGrpSpPr/>
        <p:nvPr/>
      </p:nvGrpSpPr>
      <p:grpSpPr>
        <a:xfrm>
          <a:off x="0" y="0"/>
          <a:ext cx="0" cy="0"/>
          <a:chOff x="0" y="0"/>
          <a:chExt cx="0" cy="0"/>
        </a:xfrm>
      </p:grpSpPr>
      <p:sp>
        <p:nvSpPr>
          <p:cNvPr id="158" name="Google Shape;158;p20"/>
          <p:cNvSpPr/>
          <p:nvPr>
            <p:ph idx="2" type="pic"/>
          </p:nvPr>
        </p:nvSpPr>
        <p:spPr>
          <a:xfrm>
            <a:off x="0" y="0"/>
            <a:ext cx="12192000" cy="6858000"/>
          </a:xfrm>
          <a:prstGeom prst="rect">
            <a:avLst/>
          </a:prstGeom>
          <a:noFill/>
          <a:ln>
            <a:noFill/>
          </a:ln>
        </p:spPr>
      </p:sp>
      <p:sp>
        <p:nvSpPr>
          <p:cNvPr id="159" name="Google Shape;159;p20"/>
          <p:cNvSpPr txBox="1"/>
          <p:nvPr>
            <p:ph type="title"/>
          </p:nvPr>
        </p:nvSpPr>
        <p:spPr>
          <a:xfrm>
            <a:off x="6886300" y="719333"/>
            <a:ext cx="4354800" cy="2173200"/>
          </a:xfrm>
          <a:prstGeom prst="rect">
            <a:avLst/>
          </a:prstGeom>
          <a:solidFill>
            <a:schemeClr val="lt1"/>
          </a:solid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957000" y="487680"/>
            <a:ext cx="10278000" cy="731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Maven Pro Black"/>
              <a:buNone/>
              <a:defRPr b="0" i="0" sz="3000" u="none" cap="none" strike="noStrike">
                <a:solidFill>
                  <a:schemeClr val="dk1"/>
                </a:solidFill>
                <a:latin typeface="Maven Pro Black"/>
                <a:ea typeface="Maven Pro Black"/>
                <a:cs typeface="Maven Pro Black"/>
                <a:sym typeface="Maven Pro Black"/>
              </a:defRPr>
            </a:lvl1pPr>
            <a:lvl2pPr lvl="1" marR="0" rtl="0" algn="l">
              <a:lnSpc>
                <a:spcPct val="100000"/>
              </a:lnSpc>
              <a:spcBef>
                <a:spcPts val="0"/>
              </a:spcBef>
              <a:spcAft>
                <a:spcPts val="0"/>
              </a:spcAft>
              <a:buClr>
                <a:schemeClr val="dk1"/>
              </a:buClr>
              <a:buSzPts val="3500"/>
              <a:buFont typeface="Anton"/>
              <a:buNone/>
              <a:defRPr b="0" i="0" sz="3500" u="none" cap="none" strike="noStrike">
                <a:solidFill>
                  <a:schemeClr val="dk1"/>
                </a:solidFill>
                <a:latin typeface="Anton"/>
                <a:ea typeface="Anton"/>
                <a:cs typeface="Anton"/>
                <a:sym typeface="Anton"/>
              </a:defRPr>
            </a:lvl2pPr>
            <a:lvl3pPr lvl="2" marR="0" rtl="0" algn="l">
              <a:lnSpc>
                <a:spcPct val="100000"/>
              </a:lnSpc>
              <a:spcBef>
                <a:spcPts val="0"/>
              </a:spcBef>
              <a:spcAft>
                <a:spcPts val="0"/>
              </a:spcAft>
              <a:buClr>
                <a:schemeClr val="dk1"/>
              </a:buClr>
              <a:buSzPts val="3500"/>
              <a:buFont typeface="Anton"/>
              <a:buNone/>
              <a:defRPr b="0" i="0" sz="3500" u="none" cap="none" strike="noStrike">
                <a:solidFill>
                  <a:schemeClr val="dk1"/>
                </a:solidFill>
                <a:latin typeface="Anton"/>
                <a:ea typeface="Anton"/>
                <a:cs typeface="Anton"/>
                <a:sym typeface="Anton"/>
              </a:defRPr>
            </a:lvl3pPr>
            <a:lvl4pPr lvl="3" marR="0" rtl="0" algn="l">
              <a:lnSpc>
                <a:spcPct val="100000"/>
              </a:lnSpc>
              <a:spcBef>
                <a:spcPts val="0"/>
              </a:spcBef>
              <a:spcAft>
                <a:spcPts val="0"/>
              </a:spcAft>
              <a:buClr>
                <a:schemeClr val="dk1"/>
              </a:buClr>
              <a:buSzPts val="3500"/>
              <a:buFont typeface="Anton"/>
              <a:buNone/>
              <a:defRPr b="0" i="0" sz="3500" u="none" cap="none" strike="noStrike">
                <a:solidFill>
                  <a:schemeClr val="dk1"/>
                </a:solidFill>
                <a:latin typeface="Anton"/>
                <a:ea typeface="Anton"/>
                <a:cs typeface="Anton"/>
                <a:sym typeface="Anton"/>
              </a:defRPr>
            </a:lvl4pPr>
            <a:lvl5pPr lvl="4" marR="0" rtl="0" algn="l">
              <a:lnSpc>
                <a:spcPct val="100000"/>
              </a:lnSpc>
              <a:spcBef>
                <a:spcPts val="0"/>
              </a:spcBef>
              <a:spcAft>
                <a:spcPts val="0"/>
              </a:spcAft>
              <a:buClr>
                <a:schemeClr val="dk1"/>
              </a:buClr>
              <a:buSzPts val="3500"/>
              <a:buFont typeface="Anton"/>
              <a:buNone/>
              <a:defRPr b="0" i="0" sz="3500" u="none" cap="none" strike="noStrike">
                <a:solidFill>
                  <a:schemeClr val="dk1"/>
                </a:solidFill>
                <a:latin typeface="Anton"/>
                <a:ea typeface="Anton"/>
                <a:cs typeface="Anton"/>
                <a:sym typeface="Anton"/>
              </a:defRPr>
            </a:lvl5pPr>
            <a:lvl6pPr lvl="5" marR="0" rtl="0" algn="l">
              <a:lnSpc>
                <a:spcPct val="100000"/>
              </a:lnSpc>
              <a:spcBef>
                <a:spcPts val="0"/>
              </a:spcBef>
              <a:spcAft>
                <a:spcPts val="0"/>
              </a:spcAft>
              <a:buClr>
                <a:schemeClr val="dk1"/>
              </a:buClr>
              <a:buSzPts val="3500"/>
              <a:buFont typeface="Anton"/>
              <a:buNone/>
              <a:defRPr b="0" i="0" sz="3500" u="none" cap="none" strike="noStrike">
                <a:solidFill>
                  <a:schemeClr val="dk1"/>
                </a:solidFill>
                <a:latin typeface="Anton"/>
                <a:ea typeface="Anton"/>
                <a:cs typeface="Anton"/>
                <a:sym typeface="Anton"/>
              </a:defRPr>
            </a:lvl6pPr>
            <a:lvl7pPr lvl="6" marR="0" rtl="0" algn="l">
              <a:lnSpc>
                <a:spcPct val="100000"/>
              </a:lnSpc>
              <a:spcBef>
                <a:spcPts val="0"/>
              </a:spcBef>
              <a:spcAft>
                <a:spcPts val="0"/>
              </a:spcAft>
              <a:buClr>
                <a:schemeClr val="dk1"/>
              </a:buClr>
              <a:buSzPts val="3500"/>
              <a:buFont typeface="Anton"/>
              <a:buNone/>
              <a:defRPr b="0" i="0" sz="3500" u="none" cap="none" strike="noStrike">
                <a:solidFill>
                  <a:schemeClr val="dk1"/>
                </a:solidFill>
                <a:latin typeface="Anton"/>
                <a:ea typeface="Anton"/>
                <a:cs typeface="Anton"/>
                <a:sym typeface="Anton"/>
              </a:defRPr>
            </a:lvl7pPr>
            <a:lvl8pPr lvl="7" marR="0" rtl="0" algn="l">
              <a:lnSpc>
                <a:spcPct val="100000"/>
              </a:lnSpc>
              <a:spcBef>
                <a:spcPts val="0"/>
              </a:spcBef>
              <a:spcAft>
                <a:spcPts val="0"/>
              </a:spcAft>
              <a:buClr>
                <a:schemeClr val="dk1"/>
              </a:buClr>
              <a:buSzPts val="3500"/>
              <a:buFont typeface="Anton"/>
              <a:buNone/>
              <a:defRPr b="0" i="0" sz="3500" u="none" cap="none" strike="noStrike">
                <a:solidFill>
                  <a:schemeClr val="dk1"/>
                </a:solidFill>
                <a:latin typeface="Anton"/>
                <a:ea typeface="Anton"/>
                <a:cs typeface="Anton"/>
                <a:sym typeface="Anton"/>
              </a:defRPr>
            </a:lvl8pPr>
            <a:lvl9pPr lvl="8" marR="0" rtl="0" algn="l">
              <a:lnSpc>
                <a:spcPct val="100000"/>
              </a:lnSpc>
              <a:spcBef>
                <a:spcPts val="0"/>
              </a:spcBef>
              <a:spcAft>
                <a:spcPts val="0"/>
              </a:spcAft>
              <a:buClr>
                <a:schemeClr val="dk1"/>
              </a:buClr>
              <a:buSzPts val="3500"/>
              <a:buFont typeface="Anton"/>
              <a:buNone/>
              <a:defRPr b="0" i="0" sz="3500" u="none" cap="none" strike="noStrike">
                <a:solidFill>
                  <a:schemeClr val="dk1"/>
                </a:solidFill>
                <a:latin typeface="Anton"/>
                <a:ea typeface="Anton"/>
                <a:cs typeface="Anton"/>
                <a:sym typeface="Anton"/>
              </a:defRPr>
            </a:lvl9pPr>
          </a:lstStyle>
          <a:p/>
        </p:txBody>
      </p:sp>
      <p:sp>
        <p:nvSpPr>
          <p:cNvPr id="11" name="Google Shape;11;p11"/>
          <p:cNvSpPr txBox="1"/>
          <p:nvPr>
            <p:ph idx="1" type="body"/>
          </p:nvPr>
        </p:nvSpPr>
        <p:spPr>
          <a:xfrm>
            <a:off x="923600" y="1802500"/>
            <a:ext cx="10282400" cy="43300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1pPr>
            <a:lvl2pPr indent="-304800" lvl="1" marL="9144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2pPr>
            <a:lvl3pPr indent="-304800" lvl="2" marL="13716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3pPr>
            <a:lvl4pPr indent="-304800" lvl="3" marL="18288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4pPr>
            <a:lvl5pPr indent="-304800" lvl="4" marL="22860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5pPr>
            <a:lvl6pPr indent="-304800" lvl="5" marL="27432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6pPr>
            <a:lvl7pPr indent="-304800" lvl="6" marL="32004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7pPr>
            <a:lvl8pPr indent="-304800" lvl="7" marL="36576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8pPr>
            <a:lvl9pPr indent="-304800" lvl="8" marL="4114800" marR="0" rtl="0" algn="l">
              <a:lnSpc>
                <a:spcPct val="100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
          <p:cNvSpPr/>
          <p:nvPr/>
        </p:nvSpPr>
        <p:spPr>
          <a:xfrm>
            <a:off x="9389976" y="-173"/>
            <a:ext cx="284702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grpSp>
        <p:nvGrpSpPr>
          <p:cNvPr id="230" name="Google Shape;230;p1"/>
          <p:cNvGrpSpPr/>
          <p:nvPr/>
        </p:nvGrpSpPr>
        <p:grpSpPr>
          <a:xfrm>
            <a:off x="7967382" y="-76323"/>
            <a:ext cx="3744706" cy="4182806"/>
            <a:chOff x="5858625" y="3509400"/>
            <a:chExt cx="2808600" cy="1634100"/>
          </a:xfrm>
        </p:grpSpPr>
        <p:sp>
          <p:nvSpPr>
            <p:cNvPr id="231" name="Google Shape;231;p1"/>
            <p:cNvSpPr/>
            <p:nvPr/>
          </p:nvSpPr>
          <p:spPr>
            <a:xfrm>
              <a:off x="58586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32" name="Google Shape;232;p1"/>
            <p:cNvSpPr/>
            <p:nvPr/>
          </p:nvSpPr>
          <p:spPr>
            <a:xfrm>
              <a:off x="60110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33" name="Google Shape;233;p1"/>
            <p:cNvSpPr/>
            <p:nvPr/>
          </p:nvSpPr>
          <p:spPr>
            <a:xfrm>
              <a:off x="61634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34" name="Google Shape;234;p1"/>
            <p:cNvSpPr/>
            <p:nvPr/>
          </p:nvSpPr>
          <p:spPr>
            <a:xfrm>
              <a:off x="63158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35" name="Google Shape;235;p1"/>
            <p:cNvSpPr/>
            <p:nvPr/>
          </p:nvSpPr>
          <p:spPr>
            <a:xfrm>
              <a:off x="64682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36" name="Google Shape;236;p1"/>
            <p:cNvSpPr/>
            <p:nvPr/>
          </p:nvSpPr>
          <p:spPr>
            <a:xfrm>
              <a:off x="66206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37" name="Google Shape;237;p1"/>
            <p:cNvSpPr/>
            <p:nvPr/>
          </p:nvSpPr>
          <p:spPr>
            <a:xfrm>
              <a:off x="67730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38" name="Google Shape;238;p1"/>
            <p:cNvSpPr/>
            <p:nvPr/>
          </p:nvSpPr>
          <p:spPr>
            <a:xfrm>
              <a:off x="69254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39" name="Google Shape;239;p1"/>
            <p:cNvSpPr/>
            <p:nvPr/>
          </p:nvSpPr>
          <p:spPr>
            <a:xfrm>
              <a:off x="70778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0" name="Google Shape;240;p1"/>
            <p:cNvSpPr/>
            <p:nvPr/>
          </p:nvSpPr>
          <p:spPr>
            <a:xfrm>
              <a:off x="72302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1" name="Google Shape;241;p1"/>
            <p:cNvSpPr/>
            <p:nvPr/>
          </p:nvSpPr>
          <p:spPr>
            <a:xfrm>
              <a:off x="73826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2" name="Google Shape;242;p1"/>
            <p:cNvSpPr/>
            <p:nvPr/>
          </p:nvSpPr>
          <p:spPr>
            <a:xfrm>
              <a:off x="75350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3" name="Google Shape;243;p1"/>
            <p:cNvSpPr/>
            <p:nvPr/>
          </p:nvSpPr>
          <p:spPr>
            <a:xfrm>
              <a:off x="76874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4" name="Google Shape;244;p1"/>
            <p:cNvSpPr/>
            <p:nvPr/>
          </p:nvSpPr>
          <p:spPr>
            <a:xfrm>
              <a:off x="78398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5" name="Google Shape;245;p1"/>
            <p:cNvSpPr/>
            <p:nvPr/>
          </p:nvSpPr>
          <p:spPr>
            <a:xfrm>
              <a:off x="79922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6" name="Google Shape;246;p1"/>
            <p:cNvSpPr/>
            <p:nvPr/>
          </p:nvSpPr>
          <p:spPr>
            <a:xfrm>
              <a:off x="81446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7" name="Google Shape;247;p1"/>
            <p:cNvSpPr/>
            <p:nvPr/>
          </p:nvSpPr>
          <p:spPr>
            <a:xfrm>
              <a:off x="82970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8" name="Google Shape;248;p1"/>
            <p:cNvSpPr/>
            <p:nvPr/>
          </p:nvSpPr>
          <p:spPr>
            <a:xfrm>
              <a:off x="84494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49" name="Google Shape;249;p1"/>
            <p:cNvSpPr/>
            <p:nvPr/>
          </p:nvSpPr>
          <p:spPr>
            <a:xfrm>
              <a:off x="8601825" y="3509400"/>
              <a:ext cx="65400" cy="1634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grpSp>
      <p:sp>
        <p:nvSpPr>
          <p:cNvPr id="250" name="Google Shape;250;p1"/>
          <p:cNvSpPr txBox="1"/>
          <p:nvPr>
            <p:ph type="ctrTitle"/>
          </p:nvPr>
        </p:nvSpPr>
        <p:spPr>
          <a:xfrm>
            <a:off x="798875" y="527175"/>
            <a:ext cx="8591100" cy="1556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sz="3800">
                <a:latin typeface="Maven Pro Medium"/>
                <a:ea typeface="Maven Pro Medium"/>
                <a:cs typeface="Maven Pro Medium"/>
                <a:sym typeface="Maven Pro Medium"/>
              </a:rPr>
              <a:t>How Much Does Attention Actually Attend?</a:t>
            </a:r>
            <a:endParaRPr sz="3800">
              <a:latin typeface="Maven Pro Medium"/>
              <a:ea typeface="Maven Pro Medium"/>
              <a:cs typeface="Maven Pro Medium"/>
              <a:sym typeface="Maven Pro Medium"/>
            </a:endParaRPr>
          </a:p>
          <a:p>
            <a:pPr indent="0" lvl="0" marL="0" rtl="0" algn="l">
              <a:spcBef>
                <a:spcPts val="0"/>
              </a:spcBef>
              <a:spcAft>
                <a:spcPts val="0"/>
              </a:spcAft>
              <a:buClr>
                <a:schemeClr val="dk1"/>
              </a:buClr>
              <a:buSzPts val="1100"/>
              <a:buFont typeface="Arial"/>
              <a:buNone/>
            </a:pPr>
            <a:r>
              <a:rPr lang="en-US" sz="3800">
                <a:latin typeface="Maven Pro Medium"/>
                <a:ea typeface="Maven Pro Medium"/>
                <a:cs typeface="Maven Pro Medium"/>
                <a:sym typeface="Maven Pro Medium"/>
              </a:rPr>
              <a:t>Questioning the Importance of Attention in Pretrained Transformers</a:t>
            </a:r>
            <a:endParaRPr sz="3800">
              <a:latin typeface="Maven Pro Medium"/>
              <a:ea typeface="Maven Pro Medium"/>
              <a:cs typeface="Maven Pro Medium"/>
              <a:sym typeface="Maven Pro Medium"/>
            </a:endParaRPr>
          </a:p>
          <a:p>
            <a:pPr indent="0" lvl="0" marL="0" rtl="0" algn="l">
              <a:lnSpc>
                <a:spcPct val="85000"/>
              </a:lnSpc>
              <a:spcBef>
                <a:spcPts val="0"/>
              </a:spcBef>
              <a:spcAft>
                <a:spcPts val="0"/>
              </a:spcAft>
              <a:buSzPts val="4500"/>
              <a:buFont typeface="Loved by the King"/>
              <a:buNone/>
            </a:pPr>
            <a:r>
              <a:t/>
            </a:r>
            <a:endParaRPr sz="3800">
              <a:latin typeface="Maven Pro Medium"/>
              <a:ea typeface="Maven Pro Medium"/>
              <a:cs typeface="Maven Pro Medium"/>
              <a:sym typeface="Maven Pro Medium"/>
            </a:endParaRPr>
          </a:p>
        </p:txBody>
      </p:sp>
      <p:sp>
        <p:nvSpPr>
          <p:cNvPr id="251" name="Google Shape;251;p1"/>
          <p:cNvSpPr/>
          <p:nvPr/>
        </p:nvSpPr>
        <p:spPr>
          <a:xfrm>
            <a:off x="1223453" y="2671573"/>
            <a:ext cx="4137899" cy="60959"/>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52" name="Google Shape;252;p1"/>
          <p:cNvSpPr txBox="1"/>
          <p:nvPr/>
        </p:nvSpPr>
        <p:spPr>
          <a:xfrm>
            <a:off x="1082275" y="3156647"/>
            <a:ext cx="5914500" cy="31722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sz="2500">
                <a:solidFill>
                  <a:schemeClr val="dk2"/>
                </a:solidFill>
                <a:latin typeface="Hind"/>
                <a:ea typeface="Hind"/>
                <a:cs typeface="Hind"/>
                <a:sym typeface="Hind"/>
              </a:rPr>
              <a:t>Pathik Patel [202003002]</a:t>
            </a:r>
            <a:endParaRPr sz="2500">
              <a:solidFill>
                <a:schemeClr val="dk2"/>
              </a:solidFill>
              <a:latin typeface="Hind"/>
              <a:ea typeface="Hind"/>
              <a:cs typeface="Hind"/>
              <a:sym typeface="Hind"/>
            </a:endParaRPr>
          </a:p>
          <a:p>
            <a:pPr indent="0" lvl="0" marL="0" rtl="0" algn="l">
              <a:spcBef>
                <a:spcPts val="0"/>
              </a:spcBef>
              <a:spcAft>
                <a:spcPts val="0"/>
              </a:spcAft>
              <a:buClr>
                <a:schemeClr val="dk1"/>
              </a:buClr>
              <a:buSzPts val="1100"/>
              <a:buFont typeface="Arial"/>
              <a:buNone/>
            </a:pPr>
            <a:r>
              <a:rPr lang="en-US" sz="2500">
                <a:solidFill>
                  <a:schemeClr val="dk2"/>
                </a:solidFill>
                <a:latin typeface="Hind"/>
                <a:ea typeface="Hind"/>
                <a:cs typeface="Hind"/>
                <a:sym typeface="Hind"/>
              </a:rPr>
              <a:t>Divya Patel [202001420]</a:t>
            </a:r>
            <a:endParaRPr sz="2500">
              <a:solidFill>
                <a:schemeClr val="dk2"/>
              </a:solidFill>
              <a:latin typeface="Hind"/>
              <a:ea typeface="Hind"/>
              <a:cs typeface="Hind"/>
              <a:sym typeface="Hind"/>
            </a:endParaRPr>
          </a:p>
          <a:p>
            <a:pPr indent="0" lvl="0" marL="0" rtl="0" algn="l">
              <a:spcBef>
                <a:spcPts val="0"/>
              </a:spcBef>
              <a:spcAft>
                <a:spcPts val="0"/>
              </a:spcAft>
              <a:buClr>
                <a:schemeClr val="dk1"/>
              </a:buClr>
              <a:buSzPts val="1100"/>
              <a:buFont typeface="Arial"/>
              <a:buNone/>
            </a:pPr>
            <a:r>
              <a:rPr lang="en-US" sz="2500">
                <a:solidFill>
                  <a:schemeClr val="dk2"/>
                </a:solidFill>
                <a:latin typeface="Hind"/>
                <a:ea typeface="Hind"/>
                <a:cs typeface="Hind"/>
                <a:sym typeface="Hind"/>
              </a:rPr>
              <a:t>Kunj Patel [202001421] </a:t>
            </a:r>
            <a:endParaRPr sz="2500">
              <a:solidFill>
                <a:schemeClr val="dk2"/>
              </a:solidFill>
              <a:latin typeface="Hind"/>
              <a:ea typeface="Hind"/>
              <a:cs typeface="Hind"/>
              <a:sym typeface="Hind"/>
            </a:endParaRPr>
          </a:p>
          <a:p>
            <a:pPr indent="0" lvl="0" marL="0" rtl="0" algn="l">
              <a:spcBef>
                <a:spcPts val="0"/>
              </a:spcBef>
              <a:spcAft>
                <a:spcPts val="0"/>
              </a:spcAft>
              <a:buClr>
                <a:schemeClr val="dk1"/>
              </a:buClr>
              <a:buSzPts val="1100"/>
              <a:buFont typeface="Arial"/>
              <a:buNone/>
            </a:pPr>
            <a:r>
              <a:rPr lang="en-US" sz="2500">
                <a:solidFill>
                  <a:schemeClr val="dk2"/>
                </a:solidFill>
                <a:latin typeface="Hind"/>
                <a:ea typeface="Hind"/>
                <a:cs typeface="Hind"/>
                <a:sym typeface="Hind"/>
              </a:rPr>
              <a:t>Suyash Vyas [202001002] </a:t>
            </a:r>
            <a:endParaRPr sz="2500">
              <a:solidFill>
                <a:schemeClr val="dk2"/>
              </a:solidFill>
              <a:latin typeface="Hind"/>
              <a:ea typeface="Hind"/>
              <a:cs typeface="Hind"/>
              <a:sym typeface="Hi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63bb76ec4c_0_6"/>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Results</a:t>
            </a:r>
            <a:r>
              <a:rPr lang="en-US"/>
              <a:t> </a:t>
            </a:r>
            <a:endParaRPr/>
          </a:p>
        </p:txBody>
      </p:sp>
      <p:pic>
        <p:nvPicPr>
          <p:cNvPr id="319" name="Google Shape;319;g263bb76ec4c_0_6"/>
          <p:cNvPicPr preferRelativeResize="0"/>
          <p:nvPr/>
        </p:nvPicPr>
        <p:blipFill>
          <a:blip r:embed="rId3">
            <a:alphaModFix/>
          </a:blip>
          <a:stretch>
            <a:fillRect/>
          </a:stretch>
        </p:blipFill>
        <p:spPr>
          <a:xfrm>
            <a:off x="1375313" y="1524180"/>
            <a:ext cx="9441367" cy="53338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63bb76ec4c_0_13"/>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Results </a:t>
            </a:r>
            <a:endParaRPr/>
          </a:p>
        </p:txBody>
      </p:sp>
      <p:pic>
        <p:nvPicPr>
          <p:cNvPr id="326" name="Google Shape;326;g263bb76ec4c_0_13"/>
          <p:cNvPicPr preferRelativeResize="0"/>
          <p:nvPr/>
        </p:nvPicPr>
        <p:blipFill>
          <a:blip r:embed="rId3">
            <a:alphaModFix/>
          </a:blip>
          <a:stretch>
            <a:fillRect/>
          </a:stretch>
        </p:blipFill>
        <p:spPr>
          <a:xfrm>
            <a:off x="1312288" y="1219375"/>
            <a:ext cx="9567427" cy="5638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63bb76ec4c_0_20"/>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Results</a:t>
            </a:r>
            <a:endParaRPr/>
          </a:p>
        </p:txBody>
      </p:sp>
      <p:sp>
        <p:nvSpPr>
          <p:cNvPr id="333" name="Google Shape;333;g263bb76ec4c_0_20"/>
          <p:cNvSpPr txBox="1"/>
          <p:nvPr>
            <p:ph idx="1" type="body"/>
          </p:nvPr>
        </p:nvSpPr>
        <p:spPr>
          <a:xfrm>
            <a:off x="955875" y="1402507"/>
            <a:ext cx="10272000" cy="2053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US" sz="3000"/>
              <a:t>Replacing all attention matrices with constant ones incurs a moderate performance drop.</a:t>
            </a:r>
            <a:endParaRPr sz="3000"/>
          </a:p>
          <a:p>
            <a:pPr indent="-419100" lvl="1" marL="914400" rtl="0" algn="l">
              <a:spcBef>
                <a:spcPts val="0"/>
              </a:spcBef>
              <a:spcAft>
                <a:spcPts val="0"/>
              </a:spcAft>
              <a:buSzPts val="3000"/>
              <a:buChar char="○"/>
            </a:pPr>
            <a:r>
              <a:rPr lang="en-US" sz="3000"/>
              <a:t>8% relative performance drop on average and not greater than 20% from </a:t>
            </a:r>
            <a:r>
              <a:rPr lang="en-US" sz="3000"/>
              <a:t>original</a:t>
            </a:r>
            <a:r>
              <a:rPr lang="en-US" sz="3000"/>
              <a:t> model.</a:t>
            </a:r>
            <a:endParaRPr sz="3000"/>
          </a:p>
          <a:p>
            <a:pPr indent="-419100" lvl="0" marL="457200" rtl="0" algn="l">
              <a:spcBef>
                <a:spcPts val="0"/>
              </a:spcBef>
              <a:spcAft>
                <a:spcPts val="0"/>
              </a:spcAft>
              <a:buSzPts val="3000"/>
              <a:buChar char="●"/>
            </a:pPr>
            <a:r>
              <a:rPr lang="en-US" sz="3000"/>
              <a:t>Half of the attention matrices can be replaced without loss in performance.</a:t>
            </a:r>
            <a:endParaRPr sz="3000"/>
          </a:p>
          <a:p>
            <a:pPr indent="-419100" lvl="0" marL="457200" rtl="0" algn="l">
              <a:spcBef>
                <a:spcPts val="0"/>
              </a:spcBef>
              <a:spcAft>
                <a:spcPts val="0"/>
              </a:spcAft>
              <a:buSzPts val="3000"/>
              <a:buChar char="●"/>
            </a:pPr>
            <a:r>
              <a:rPr lang="en-US" sz="3000"/>
              <a:t>Performant models rely more on attention</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63bb76ec4c_0_0"/>
          <p:cNvSpPr txBox="1"/>
          <p:nvPr/>
        </p:nvSpPr>
        <p:spPr>
          <a:xfrm>
            <a:off x="4299550" y="2159775"/>
            <a:ext cx="791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340" name="Google Shape;340;g263bb76ec4c_0_0"/>
          <p:cNvSpPr txBox="1"/>
          <p:nvPr>
            <p:ph type="title"/>
          </p:nvPr>
        </p:nvSpPr>
        <p:spPr>
          <a:xfrm>
            <a:off x="1707000" y="1976400"/>
            <a:ext cx="8778000" cy="29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Further </a:t>
            </a:r>
            <a:endParaRPr/>
          </a:p>
          <a:p>
            <a:pPr indent="0" lvl="0" marL="0" rtl="0" algn="ctr">
              <a:spcBef>
                <a:spcPts val="0"/>
              </a:spcBef>
              <a:spcAft>
                <a:spcPts val="0"/>
              </a:spcAft>
              <a:buNone/>
            </a:pPr>
            <a:r>
              <a:rPr lang="en-US"/>
              <a:t>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a614fcf909_0_2"/>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Pattern</a:t>
            </a:r>
            <a:r>
              <a:rPr lang="en-US"/>
              <a:t> in Constant Matrices </a:t>
            </a:r>
            <a:endParaRPr/>
          </a:p>
        </p:txBody>
      </p:sp>
      <p:sp>
        <p:nvSpPr>
          <p:cNvPr id="347" name="Google Shape;347;g2a614fcf909_0_2"/>
          <p:cNvSpPr txBox="1"/>
          <p:nvPr>
            <p:ph idx="1" type="body"/>
          </p:nvPr>
        </p:nvSpPr>
        <p:spPr>
          <a:xfrm>
            <a:off x="955875" y="1402565"/>
            <a:ext cx="10127100" cy="4852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US" sz="1900"/>
              <a:t>Diagonal Pattern is observed in 90% of the constant matrices which are generated which suggests each token mostly attends to itself or to its neigh- boring words.</a:t>
            </a:r>
            <a:endParaRPr sz="1900"/>
          </a:p>
          <a:p>
            <a:pPr indent="0" lvl="0" marL="914400" rtl="0" algn="l">
              <a:spcBef>
                <a:spcPts val="0"/>
              </a:spcBef>
              <a:spcAft>
                <a:spcPts val="0"/>
              </a:spcAft>
              <a:buNone/>
            </a:pPr>
            <a:r>
              <a:t/>
            </a:r>
            <a:endParaRPr sz="1900"/>
          </a:p>
          <a:p>
            <a:pPr indent="-349250" lvl="0" marL="457200" rtl="0" algn="l">
              <a:spcBef>
                <a:spcPts val="0"/>
              </a:spcBef>
              <a:spcAft>
                <a:spcPts val="0"/>
              </a:spcAft>
              <a:buSzPts val="1900"/>
              <a:buChar char="●"/>
            </a:pPr>
            <a:r>
              <a:rPr lang="en-US" sz="1900"/>
              <a:t>Close to 40% of heads put most of their weight mass on the [CLS] and/or [SEP] tokens.</a:t>
            </a:r>
            <a:endParaRPr sz="1900"/>
          </a:p>
          <a:p>
            <a:pPr indent="0" lvl="0" marL="914400" rtl="0" algn="l">
              <a:spcBef>
                <a:spcPts val="0"/>
              </a:spcBef>
              <a:spcAft>
                <a:spcPts val="0"/>
              </a:spcAft>
              <a:buNone/>
            </a:pPr>
            <a:r>
              <a:t/>
            </a:r>
            <a:endParaRPr sz="1900"/>
          </a:p>
          <a:p>
            <a:pPr indent="-349250" lvl="0" marL="457200" rtl="0" algn="l">
              <a:spcBef>
                <a:spcPts val="0"/>
              </a:spcBef>
              <a:spcAft>
                <a:spcPts val="0"/>
              </a:spcAft>
              <a:buSzPts val="1900"/>
              <a:buChar char="●"/>
            </a:pPr>
            <a:r>
              <a:rPr lang="en-US" sz="1900"/>
              <a:t>In most of cases the weight mass is distributed over several entries (corresponding to several different tokens)</a:t>
            </a:r>
            <a:endParaRPr sz="1900"/>
          </a:p>
          <a:p>
            <a:pPr indent="0" lvl="0" marL="914400" rtl="0" algn="l">
              <a:spcBef>
                <a:spcPts val="0"/>
              </a:spcBef>
              <a:spcAft>
                <a:spcPts val="0"/>
              </a:spcAft>
              <a:buNone/>
            </a:pPr>
            <a:r>
              <a:t/>
            </a:r>
            <a:endParaRPr sz="1900"/>
          </a:p>
          <a:p>
            <a:pPr indent="-349250" lvl="0" marL="457200" rtl="0" algn="l">
              <a:spcBef>
                <a:spcPts val="0"/>
              </a:spcBef>
              <a:spcAft>
                <a:spcPts val="0"/>
              </a:spcAft>
              <a:buSzPts val="1900"/>
              <a:buChar char="●"/>
            </a:pPr>
            <a:r>
              <a:rPr lang="en-US" sz="1900"/>
              <a:t>All the above observations/patterns are similar to patterns observed in BERT’s attention heads. Thus many of the attention heads mostly focus on fixed patterns that can also be captured by a constant matrix</a:t>
            </a:r>
            <a:endParaRPr sz="1900"/>
          </a:p>
          <a:p>
            <a:pPr indent="0" lvl="0" marL="914400" rtl="0" algn="l">
              <a:spcBef>
                <a:spcPts val="0"/>
              </a:spcBef>
              <a:spcAft>
                <a:spcPts val="0"/>
              </a:spcAft>
              <a:buNone/>
            </a:pPr>
            <a:r>
              <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a614fcf909_0_24"/>
          <p:cNvSpPr txBox="1"/>
          <p:nvPr>
            <p:ph type="title"/>
          </p:nvPr>
        </p:nvSpPr>
        <p:spPr>
          <a:xfrm>
            <a:off x="2108125" y="670880"/>
            <a:ext cx="10272000" cy="7317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Are the Constant Matrices Data-Dependent?</a:t>
            </a:r>
            <a:endParaRPr/>
          </a:p>
          <a:p>
            <a:pPr indent="0" lvl="0" marL="0" rtl="0" algn="ctr">
              <a:spcBef>
                <a:spcPts val="1200"/>
              </a:spcBef>
              <a:spcAft>
                <a:spcPts val="0"/>
              </a:spcAft>
              <a:buNone/>
            </a:pPr>
            <a:r>
              <a:t/>
            </a:r>
            <a:endParaRPr/>
          </a:p>
        </p:txBody>
      </p:sp>
      <p:sp>
        <p:nvSpPr>
          <p:cNvPr id="354" name="Google Shape;354;g2a614fcf909_0_24"/>
          <p:cNvSpPr txBox="1"/>
          <p:nvPr>
            <p:ph idx="1" type="body"/>
          </p:nvPr>
        </p:nvSpPr>
        <p:spPr>
          <a:xfrm>
            <a:off x="955875" y="1402565"/>
            <a:ext cx="10127100" cy="4852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Arial"/>
              <a:buChar char="●"/>
            </a:pPr>
            <a:r>
              <a:rPr lang="en-US" sz="1900">
                <a:latin typeface="Arial"/>
                <a:ea typeface="Arial"/>
                <a:cs typeface="Arial"/>
                <a:sym typeface="Arial"/>
              </a:rPr>
              <a:t>PAPA constructs the constant matrix for a given head as the average of the model’s attention matrices over a given corpus D, which in the experiments is set to be the training set of the task at hand</a:t>
            </a:r>
            <a:endParaRPr sz="1900"/>
          </a:p>
          <a:p>
            <a:pPr indent="0" lvl="0" marL="914400" rtl="0" algn="l">
              <a:spcBef>
                <a:spcPts val="0"/>
              </a:spcBef>
              <a:spcAft>
                <a:spcPts val="0"/>
              </a:spcAft>
              <a:buNone/>
            </a:pPr>
            <a:r>
              <a:t/>
            </a:r>
            <a:endParaRPr sz="1900"/>
          </a:p>
          <a:p>
            <a:pPr indent="-349250" lvl="0" marL="457200" rtl="0" algn="l">
              <a:spcBef>
                <a:spcPts val="0"/>
              </a:spcBef>
              <a:spcAft>
                <a:spcPts val="0"/>
              </a:spcAft>
              <a:buSzPts val="1900"/>
              <a:buChar char="●"/>
            </a:pPr>
            <a:r>
              <a:rPr lang="en-US" sz="1900"/>
              <a:t>To examine Data-dependency the Constant matrices are generated using MNLI dataset which is out of distribution for the other tasks..</a:t>
            </a:r>
            <a:endParaRPr sz="1900"/>
          </a:p>
          <a:p>
            <a:pPr indent="0" lvl="0" marL="914400" rtl="0" algn="l">
              <a:spcBef>
                <a:spcPts val="0"/>
              </a:spcBef>
              <a:spcAft>
                <a:spcPts val="0"/>
              </a:spcAft>
              <a:buNone/>
            </a:pPr>
            <a:r>
              <a:t/>
            </a:r>
            <a:endParaRPr sz="1900"/>
          </a:p>
          <a:p>
            <a:pPr indent="0" lvl="0" marL="914400" rtl="0" algn="l">
              <a:spcBef>
                <a:spcPts val="0"/>
              </a:spcBef>
              <a:spcAft>
                <a:spcPts val="0"/>
              </a:spcAft>
              <a:buNone/>
            </a:pPr>
            <a:r>
              <a:t/>
            </a:r>
            <a:endParaRPr sz="1900"/>
          </a:p>
          <a:p>
            <a:pPr indent="0" lvl="0" marL="914400" rtl="0" algn="l">
              <a:spcBef>
                <a:spcPts val="0"/>
              </a:spcBef>
              <a:spcAft>
                <a:spcPts val="0"/>
              </a:spcAft>
              <a:buNone/>
            </a:pPr>
            <a:r>
              <a:t/>
            </a:r>
            <a:endParaRPr sz="1900"/>
          </a:p>
        </p:txBody>
      </p:sp>
      <p:pic>
        <p:nvPicPr>
          <p:cNvPr id="355" name="Google Shape;355;g2a614fcf909_0_24"/>
          <p:cNvPicPr preferRelativeResize="0"/>
          <p:nvPr/>
        </p:nvPicPr>
        <p:blipFill>
          <a:blip r:embed="rId3">
            <a:alphaModFix/>
          </a:blip>
          <a:stretch>
            <a:fillRect/>
          </a:stretch>
        </p:blipFill>
        <p:spPr>
          <a:xfrm>
            <a:off x="2402050" y="3590025"/>
            <a:ext cx="7092900" cy="1615225"/>
          </a:xfrm>
          <a:prstGeom prst="rect">
            <a:avLst/>
          </a:prstGeom>
          <a:noFill/>
          <a:ln>
            <a:noFill/>
          </a:ln>
        </p:spPr>
      </p:pic>
      <p:sp>
        <p:nvSpPr>
          <p:cNvPr id="356" name="Google Shape;356;g2a614fcf909_0_24"/>
          <p:cNvSpPr txBox="1"/>
          <p:nvPr/>
        </p:nvSpPr>
        <p:spPr>
          <a:xfrm>
            <a:off x="2310950" y="5205250"/>
            <a:ext cx="788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Hind"/>
                <a:ea typeface="Hind"/>
                <a:cs typeface="Hind"/>
                <a:sym typeface="Hind"/>
              </a:rPr>
              <a:t>Comparison of task performance between two setups of constructing Averaged the Constant Matrix. 1) Per-Task uses the taks training set. 2) MNLI uses the Constant Matrices generated by the MNLI dataset.</a:t>
            </a:r>
            <a:endParaRPr sz="1200">
              <a:solidFill>
                <a:schemeClr val="dk1"/>
              </a:solidFill>
              <a:latin typeface="Hind"/>
              <a:ea typeface="Hind"/>
              <a:cs typeface="Hind"/>
              <a:sym typeface="Hi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614fcf909_0_36"/>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Comparison between head selection methods</a:t>
            </a:r>
            <a:endParaRPr/>
          </a:p>
        </p:txBody>
      </p:sp>
      <p:sp>
        <p:nvSpPr>
          <p:cNvPr id="363" name="Google Shape;363;g2a614fcf909_0_36"/>
          <p:cNvSpPr txBox="1"/>
          <p:nvPr>
            <p:ph idx="1" type="body"/>
          </p:nvPr>
        </p:nvSpPr>
        <p:spPr>
          <a:xfrm>
            <a:off x="955875" y="1402564"/>
            <a:ext cx="10272000" cy="4849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sz="2100"/>
              <a:t>Comparing the method to for selecting and replacing heads as discussed earlier(replacing top k% heads with smallest Lambda values)  with other alternatives</a:t>
            </a:r>
            <a:r>
              <a:rPr lang="en-US" sz="2100"/>
              <a:t>.</a:t>
            </a:r>
            <a:endParaRPr sz="2100"/>
          </a:p>
          <a:p>
            <a:pPr indent="0" lvl="0" marL="914400" rtl="0" algn="l">
              <a:spcBef>
                <a:spcPts val="0"/>
              </a:spcBef>
              <a:spcAft>
                <a:spcPts val="0"/>
              </a:spcAft>
              <a:buClr>
                <a:schemeClr val="dk1"/>
              </a:buClr>
              <a:buSzPts val="1100"/>
              <a:buFont typeface="Arial"/>
              <a:buNone/>
            </a:pPr>
            <a:r>
              <a:t/>
            </a:r>
            <a:endParaRPr sz="2100"/>
          </a:p>
          <a:p>
            <a:pPr indent="-361950" lvl="0" marL="457200" rtl="0" algn="l">
              <a:spcBef>
                <a:spcPts val="0"/>
              </a:spcBef>
              <a:spcAft>
                <a:spcPts val="0"/>
              </a:spcAft>
              <a:buSzPts val="2100"/>
              <a:buChar char="●"/>
            </a:pPr>
            <a:r>
              <a:rPr lang="en-US" sz="2100"/>
              <a:t>Other alternatives are: 1) Sort the head from first to last layer(select top k%). 2).Sort the head from last to first layer(select top k%). 3). Random replacement of k% of heads. 4). Replacing top k% heads with highest Lambda values.</a:t>
            </a:r>
            <a:endParaRPr sz="2100"/>
          </a:p>
          <a:p>
            <a:pPr indent="0" lvl="0" marL="914400" rtl="0" algn="l">
              <a:spcBef>
                <a:spcPts val="0"/>
              </a:spcBef>
              <a:spcAft>
                <a:spcPts val="0"/>
              </a:spcAft>
              <a:buClr>
                <a:schemeClr val="dk1"/>
              </a:buClr>
              <a:buSzPts val="1100"/>
              <a:buFont typeface="Arial"/>
              <a:buNone/>
            </a:pPr>
            <a:r>
              <a:t/>
            </a:r>
            <a:endParaRPr sz="2100"/>
          </a:p>
          <a:p>
            <a:pPr indent="-361950" lvl="0" marL="457200" rtl="0" algn="l">
              <a:spcBef>
                <a:spcPts val="0"/>
              </a:spcBef>
              <a:spcAft>
                <a:spcPts val="0"/>
              </a:spcAft>
              <a:buSzPts val="2100"/>
              <a:buChar char="●"/>
            </a:pPr>
            <a:r>
              <a:rPr lang="en-US" sz="2100"/>
              <a:t>It turns out that the method discussed earlier outperforms all the other alternatives discussed and the 4th method is the worst of them all. Which suggests that the earlier discussed method not only replaces the least attention dependent heads first but also replaces most attention dependent ones last (as method 4 is reverse of the original method).</a:t>
            </a:r>
            <a:endParaRPr sz="2100"/>
          </a:p>
          <a:p>
            <a:pPr indent="0" lvl="0" marL="0" rtl="0" algn="l">
              <a:spcBef>
                <a:spcPts val="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a614fcf909_0_42"/>
          <p:cNvSpPr txBox="1"/>
          <p:nvPr>
            <p:ph type="title"/>
          </p:nvPr>
        </p:nvSpPr>
        <p:spPr>
          <a:xfrm>
            <a:off x="885125" y="29303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Effect of PAPA on MLM</a:t>
            </a:r>
            <a:endParaRPr/>
          </a:p>
        </p:txBody>
      </p:sp>
      <p:sp>
        <p:nvSpPr>
          <p:cNvPr id="370" name="Google Shape;370;g2a614fcf909_0_42"/>
          <p:cNvSpPr txBox="1"/>
          <p:nvPr>
            <p:ph idx="1" type="body"/>
          </p:nvPr>
        </p:nvSpPr>
        <p:spPr>
          <a:xfrm>
            <a:off x="960000" y="1219379"/>
            <a:ext cx="10272000" cy="5578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US" sz="1900"/>
              <a:t>When replacing attention matrices using PAPA on all the BASE models, MLM suffers larger performance drop compared to other downstream tasks as these pretrained Transformers are more specialized in MLM, the task they are pre-trained on.</a:t>
            </a:r>
            <a:r>
              <a:rPr lang="en-US" sz="1900"/>
              <a:t>.</a:t>
            </a:r>
            <a:endParaRPr sz="1900"/>
          </a:p>
          <a:p>
            <a:pPr indent="0" lvl="0" marL="914400" rtl="0" algn="l">
              <a:spcBef>
                <a:spcPts val="0"/>
              </a:spcBef>
              <a:spcAft>
                <a:spcPts val="0"/>
              </a:spcAft>
              <a:buClr>
                <a:schemeClr val="dk1"/>
              </a:buClr>
              <a:buSzPts val="1100"/>
              <a:buFont typeface="Arial"/>
              <a:buNone/>
            </a:pPr>
            <a:r>
              <a:t/>
            </a:r>
            <a:endParaRPr sz="1900"/>
          </a:p>
          <a:p>
            <a:pPr indent="-349250" lvl="0" marL="457200" rtl="0" algn="l">
              <a:spcBef>
                <a:spcPts val="0"/>
              </a:spcBef>
              <a:spcAft>
                <a:spcPts val="0"/>
              </a:spcAft>
              <a:buSzPts val="1900"/>
              <a:buChar char="●"/>
            </a:pPr>
            <a:r>
              <a:rPr lang="en-US" sz="1900"/>
              <a:t>To prove above hypothesis ELECTRA(which is trained with replaced token detection objective rather then MLM) is probed by PAPA. Firstly original performance of ELECTRA was much worse compared to other models(MLM based) despite showing similar performance on downstream tasks.</a:t>
            </a:r>
            <a:endParaRPr sz="1900"/>
          </a:p>
          <a:p>
            <a:pPr indent="0" lvl="0" marL="914400" rtl="0" algn="l">
              <a:spcBef>
                <a:spcPts val="0"/>
              </a:spcBef>
              <a:spcAft>
                <a:spcPts val="0"/>
              </a:spcAft>
              <a:buClr>
                <a:schemeClr val="dk1"/>
              </a:buClr>
              <a:buSzPts val="1100"/>
              <a:buFont typeface="Arial"/>
              <a:buNone/>
            </a:pPr>
            <a:r>
              <a:t/>
            </a:r>
            <a:endParaRPr sz="1900"/>
          </a:p>
          <a:p>
            <a:pPr indent="-349250" lvl="0" marL="457200" rtl="0" algn="l">
              <a:spcBef>
                <a:spcPts val="0"/>
              </a:spcBef>
              <a:spcAft>
                <a:spcPts val="0"/>
              </a:spcAft>
              <a:buSzPts val="1900"/>
              <a:buChar char="●"/>
            </a:pPr>
            <a:r>
              <a:rPr lang="en-US" sz="1900"/>
              <a:t>But as we start replacing heads ELECTRA’s performance drop on MLM is much similar to its performance drop on MNLI.</a:t>
            </a:r>
            <a:endParaRPr sz="1900"/>
          </a:p>
          <a:p>
            <a:pPr indent="0" lvl="0" marL="914400" rtl="0" algn="l">
              <a:spcBef>
                <a:spcPts val="0"/>
              </a:spcBef>
              <a:spcAft>
                <a:spcPts val="0"/>
              </a:spcAft>
              <a:buNone/>
            </a:pPr>
            <a:r>
              <a:rPr lang="en-US" sz="1900"/>
              <a:t> </a:t>
            </a:r>
            <a:endParaRPr sz="1900"/>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371" name="Google Shape;371;g2a614fcf909_0_42"/>
          <p:cNvPicPr preferRelativeResize="0"/>
          <p:nvPr/>
        </p:nvPicPr>
        <p:blipFill>
          <a:blip r:embed="rId3">
            <a:alphaModFix/>
          </a:blip>
          <a:stretch>
            <a:fillRect/>
          </a:stretch>
        </p:blipFill>
        <p:spPr>
          <a:xfrm>
            <a:off x="1925376" y="4486375"/>
            <a:ext cx="7989274" cy="2371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a6a15d7aa1_0_11"/>
          <p:cNvSpPr txBox="1"/>
          <p:nvPr>
            <p:ph type="title"/>
          </p:nvPr>
        </p:nvSpPr>
        <p:spPr>
          <a:xfrm>
            <a:off x="885125" y="29303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Conclusion</a:t>
            </a:r>
            <a:endParaRPr/>
          </a:p>
        </p:txBody>
      </p:sp>
      <p:sp>
        <p:nvSpPr>
          <p:cNvPr id="378" name="Google Shape;378;g2a6a15d7aa1_0_11"/>
          <p:cNvSpPr txBox="1"/>
          <p:nvPr>
            <p:ph idx="1" type="body"/>
          </p:nvPr>
        </p:nvSpPr>
        <p:spPr>
          <a:xfrm>
            <a:off x="960000" y="1219379"/>
            <a:ext cx="10272000" cy="557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ulish"/>
              <a:buChar char="●"/>
            </a:pPr>
            <a:r>
              <a:rPr b="1" lang="en-US" sz="2200"/>
              <a:t>Attention Mechanism Analysis: </a:t>
            </a:r>
            <a:r>
              <a:rPr lang="en-US" sz="2200"/>
              <a:t>The study reveals that Pretrained Language Models (PLMs) are less reliant on the attention mechanism than previously assumed.</a:t>
            </a:r>
            <a:endParaRPr sz="2200"/>
          </a:p>
          <a:p>
            <a:pPr indent="0" lvl="0" marL="914400" rtl="0" algn="l">
              <a:spcBef>
                <a:spcPts val="0"/>
              </a:spcBef>
              <a:spcAft>
                <a:spcPts val="0"/>
              </a:spcAft>
              <a:buNone/>
            </a:pPr>
            <a:r>
              <a:t/>
            </a:r>
            <a:endParaRPr sz="2200"/>
          </a:p>
          <a:p>
            <a:pPr indent="-368300" lvl="0" marL="457200" rtl="0" algn="l">
              <a:spcBef>
                <a:spcPts val="0"/>
              </a:spcBef>
              <a:spcAft>
                <a:spcPts val="0"/>
              </a:spcAft>
              <a:buSzPts val="2200"/>
              <a:buFont typeface="Mulish"/>
              <a:buChar char="●"/>
            </a:pPr>
            <a:r>
              <a:rPr b="1" lang="en-US" sz="2200"/>
              <a:t>PAPA Method: </a:t>
            </a:r>
            <a:r>
              <a:rPr lang="en-US" sz="2200"/>
              <a:t>Introduces the Probing Analysis for PLMs’ Attention (PAPA) method to quantify PLM reliance on attention by replacing attention matrices with constant ones.</a:t>
            </a:r>
            <a:endParaRPr sz="2200"/>
          </a:p>
          <a:p>
            <a:pPr indent="0" lvl="0" marL="914400" rtl="0" algn="l">
              <a:spcBef>
                <a:spcPts val="0"/>
              </a:spcBef>
              <a:spcAft>
                <a:spcPts val="0"/>
              </a:spcAft>
              <a:buNone/>
            </a:pPr>
            <a:r>
              <a:t/>
            </a:r>
            <a:endParaRPr sz="2200"/>
          </a:p>
          <a:p>
            <a:pPr indent="-368300" lvl="0" marL="457200" rtl="0" algn="l">
              <a:spcBef>
                <a:spcPts val="0"/>
              </a:spcBef>
              <a:spcAft>
                <a:spcPts val="0"/>
              </a:spcAft>
              <a:buSzPts val="2200"/>
              <a:buFont typeface="Mulish"/>
              <a:buChar char="●"/>
            </a:pPr>
            <a:r>
              <a:rPr b="1" lang="en-US" sz="2200"/>
              <a:t>Performance Insights: </a:t>
            </a:r>
            <a:r>
              <a:rPr lang="en-US" sz="2200"/>
              <a:t>Even with constant attention matrices, PLMs maintain competitive performance, suggesting potential for simpler or more efficient models.</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a6a15d7aa1_0_18"/>
          <p:cNvSpPr txBox="1"/>
          <p:nvPr>
            <p:ph type="title"/>
          </p:nvPr>
        </p:nvSpPr>
        <p:spPr>
          <a:xfrm>
            <a:off x="885125" y="29303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Limitation</a:t>
            </a:r>
            <a:endParaRPr/>
          </a:p>
        </p:txBody>
      </p:sp>
      <p:sp>
        <p:nvSpPr>
          <p:cNvPr id="385" name="Google Shape;385;g2a6a15d7aa1_0_18"/>
          <p:cNvSpPr txBox="1"/>
          <p:nvPr>
            <p:ph idx="1" type="body"/>
          </p:nvPr>
        </p:nvSpPr>
        <p:spPr>
          <a:xfrm>
            <a:off x="960000" y="1219379"/>
            <a:ext cx="10272000" cy="55788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b="1" lang="en-US" sz="2200"/>
              <a:t>Probing vs. Finetuning:</a:t>
            </a:r>
            <a:r>
              <a:rPr lang="en-US" sz="2200"/>
              <a:t> The analysis focuses on probing rather than finetuning, which may not fully capture the attention mechanism’s role in task-specific adaptations.</a:t>
            </a:r>
            <a:endParaRPr sz="2200"/>
          </a:p>
          <a:p>
            <a:pPr indent="0" lvl="0" marL="457200" rtl="0" algn="l">
              <a:spcBef>
                <a:spcPts val="0"/>
              </a:spcBef>
              <a:spcAft>
                <a:spcPts val="0"/>
              </a:spcAft>
              <a:buClr>
                <a:schemeClr val="dk1"/>
              </a:buClr>
              <a:buSzPts val="1100"/>
              <a:buFont typeface="Arial"/>
              <a:buNone/>
            </a:pPr>
            <a:r>
              <a:t/>
            </a:r>
            <a:endParaRPr sz="2200"/>
          </a:p>
          <a:p>
            <a:pPr indent="-393700" lvl="0" marL="457200" rtl="0" algn="l">
              <a:spcBef>
                <a:spcPts val="0"/>
              </a:spcBef>
              <a:spcAft>
                <a:spcPts val="0"/>
              </a:spcAft>
              <a:buSzPts val="2600"/>
              <a:buChar char="●"/>
            </a:pPr>
            <a:r>
              <a:rPr b="1" lang="en-US" sz="2200"/>
              <a:t>Data Dependency: </a:t>
            </a:r>
            <a:r>
              <a:rPr lang="en-US" sz="2200"/>
              <a:t>The constant matrices are built by averaging attention matrices over a dataset, which may not represent the optimal attention-free model.</a:t>
            </a:r>
            <a:endParaRPr sz="2200"/>
          </a:p>
          <a:p>
            <a:pPr indent="0" lvl="0" marL="457200" rtl="0" algn="l">
              <a:spcBef>
                <a:spcPts val="0"/>
              </a:spcBef>
              <a:spcAft>
                <a:spcPts val="0"/>
              </a:spcAft>
              <a:buClr>
                <a:schemeClr val="dk1"/>
              </a:buClr>
              <a:buSzPts val="1100"/>
              <a:buFont typeface="Arial"/>
              <a:buNone/>
            </a:pPr>
            <a:r>
              <a:t/>
            </a:r>
            <a:endParaRPr sz="2200"/>
          </a:p>
          <a:p>
            <a:pPr indent="-393700" lvl="0" marL="457200" rtl="0" algn="l">
              <a:spcBef>
                <a:spcPts val="0"/>
              </a:spcBef>
              <a:spcAft>
                <a:spcPts val="0"/>
              </a:spcAft>
              <a:buSzPts val="2600"/>
              <a:buChar char="●"/>
            </a:pPr>
            <a:r>
              <a:rPr b="1" lang="en-US" sz="2200"/>
              <a:t>Task and Language Specificity:</a:t>
            </a:r>
            <a:r>
              <a:rPr lang="en-US" sz="2200"/>
              <a:t> The study’s findings are based on English tasks, and results may vary for other tasks or languages.</a:t>
            </a:r>
            <a:endParaRPr sz="2200"/>
          </a:p>
          <a:p>
            <a:pPr indent="0" lvl="0" marL="45720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a6a2c66543_0_0"/>
          <p:cNvSpPr txBox="1"/>
          <p:nvPr>
            <p:ph idx="1" type="body"/>
          </p:nvPr>
        </p:nvSpPr>
        <p:spPr>
          <a:xfrm>
            <a:off x="1149600" y="1588800"/>
            <a:ext cx="9892800" cy="43479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US" sz="3000"/>
              <a:t>Gain insight into how much attention is really required in </a:t>
            </a:r>
            <a:r>
              <a:rPr lang="en-US" sz="3000"/>
              <a:t>pre-trained</a:t>
            </a:r>
            <a:r>
              <a:rPr lang="en-US" sz="3000"/>
              <a:t> transformers.</a:t>
            </a:r>
            <a:endParaRPr sz="3000"/>
          </a:p>
          <a:p>
            <a:pPr indent="0" lvl="0" marL="0" rtl="0" algn="l">
              <a:spcBef>
                <a:spcPts val="0"/>
              </a:spcBef>
              <a:spcAft>
                <a:spcPts val="0"/>
              </a:spcAft>
              <a:buNone/>
            </a:pPr>
            <a:r>
              <a:t/>
            </a:r>
            <a:endParaRPr sz="3000"/>
          </a:p>
          <a:p>
            <a:pPr indent="-419100" lvl="0" marL="457200" rtl="0" algn="l">
              <a:spcBef>
                <a:spcPts val="0"/>
              </a:spcBef>
              <a:spcAft>
                <a:spcPts val="0"/>
              </a:spcAft>
              <a:buSzPts val="3000"/>
              <a:buChar char="●"/>
            </a:pPr>
            <a:r>
              <a:rPr lang="en-US" sz="3000"/>
              <a:t>The significance of input dependent attention on various downstream tasks.</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US" sz="3000"/>
              <a:t>Reducing the time required to calculate query, key and attention and optimizing the model.</a:t>
            </a:r>
            <a:endParaRPr sz="3000"/>
          </a:p>
          <a:p>
            <a:pPr indent="0" lvl="0" marL="45720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259" name="Google Shape;259;g2a6a2c66543_0_0"/>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Motivation</a:t>
            </a:r>
            <a:endParaRPr/>
          </a:p>
        </p:txBody>
      </p:sp>
      <p:pic>
        <p:nvPicPr>
          <p:cNvPr id="260" name="Google Shape;260;g2a6a2c66543_0_0"/>
          <p:cNvPicPr preferRelativeResize="0"/>
          <p:nvPr/>
        </p:nvPicPr>
        <p:blipFill>
          <a:blip r:embed="rId3">
            <a:alphaModFix/>
          </a:blip>
          <a:stretch>
            <a:fillRect/>
          </a:stretch>
        </p:blipFill>
        <p:spPr>
          <a:xfrm>
            <a:off x="3918563" y="5527800"/>
            <a:ext cx="4354875" cy="894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g27d0d729f7e_0_3"/>
          <p:cNvPicPr preferRelativeResize="0"/>
          <p:nvPr/>
        </p:nvPicPr>
        <p:blipFill rotWithShape="1">
          <a:blip r:embed="rId3">
            <a:alphaModFix/>
          </a:blip>
          <a:srcRect b="0" l="0" r="0" t="0"/>
          <a:stretch/>
        </p:blipFill>
        <p:spPr>
          <a:xfrm>
            <a:off x="-76200" y="0"/>
            <a:ext cx="12268200" cy="6858000"/>
          </a:xfrm>
          <a:prstGeom prst="rect">
            <a:avLst/>
          </a:prstGeom>
          <a:noFill/>
          <a:ln>
            <a:noFill/>
          </a:ln>
        </p:spPr>
      </p:pic>
      <p:sp>
        <p:nvSpPr>
          <p:cNvPr id="392" name="Google Shape;392;g27d0d729f7e_0_3"/>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https://meet.google.com/tfy-poua-qhk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g2a614fcf909_0_18"/>
          <p:cNvPicPr preferRelativeResize="0"/>
          <p:nvPr/>
        </p:nvPicPr>
        <p:blipFill>
          <a:blip r:embed="rId3">
            <a:alphaModFix/>
          </a:blip>
          <a:stretch>
            <a:fillRect/>
          </a:stretch>
        </p:blipFill>
        <p:spPr>
          <a:xfrm>
            <a:off x="1523988" y="5"/>
            <a:ext cx="9144023" cy="6857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a6a2c66543_0_8"/>
          <p:cNvSpPr txBox="1"/>
          <p:nvPr>
            <p:ph idx="1" type="body"/>
          </p:nvPr>
        </p:nvSpPr>
        <p:spPr>
          <a:xfrm>
            <a:off x="1149600" y="1588800"/>
            <a:ext cx="9892800" cy="4347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US" sz="2000"/>
              <a:t>Transformers consist of interleaving attention and feed-forward layers. The attention mechanism contextualizes the input by computing input-specific attention matrices.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Each attention layer consists of H heads, each generating an input-dependent attention weight matrix. Recent work has shown varying patterns of attention usage in pretrained language models.</a:t>
            </a:r>
            <a:endParaRPr sz="2000"/>
          </a:p>
        </p:txBody>
      </p:sp>
      <p:sp>
        <p:nvSpPr>
          <p:cNvPr id="267" name="Google Shape;267;g2a6a2c66543_0_8"/>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Background</a:t>
            </a:r>
            <a:endParaRPr/>
          </a:p>
        </p:txBody>
      </p:sp>
      <p:pic>
        <p:nvPicPr>
          <p:cNvPr id="268" name="Google Shape;268;g2a6a2c66543_0_8"/>
          <p:cNvPicPr preferRelativeResize="0"/>
          <p:nvPr/>
        </p:nvPicPr>
        <p:blipFill>
          <a:blip r:embed="rId3">
            <a:alphaModFix/>
          </a:blip>
          <a:stretch>
            <a:fillRect/>
          </a:stretch>
        </p:blipFill>
        <p:spPr>
          <a:xfrm>
            <a:off x="1949162" y="3610200"/>
            <a:ext cx="8293674" cy="232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a614fce2e6_0_0"/>
          <p:cNvSpPr txBox="1"/>
          <p:nvPr>
            <p:ph idx="1" type="body"/>
          </p:nvPr>
        </p:nvSpPr>
        <p:spPr>
          <a:xfrm>
            <a:off x="1149600" y="1588800"/>
            <a:ext cx="98928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000"/>
              <a:t>Authors introduce PAPA (Probing Analysis for PLMs' Attention) a probing method that measures the relyance of PLM on the attention mechanism.</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PAPA constructs, for a given head h, a constant matrix Ch by averaging the attention matrix Ah over a corpus of raw text (D) :</a:t>
            </a:r>
            <a:endParaRPr sz="3000"/>
          </a:p>
        </p:txBody>
      </p:sp>
      <p:sp>
        <p:nvSpPr>
          <p:cNvPr id="275" name="Google Shape;275;g2a614fce2e6_0_0"/>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The PAPA Method</a:t>
            </a:r>
            <a:endParaRPr/>
          </a:p>
        </p:txBody>
      </p:sp>
      <p:pic>
        <p:nvPicPr>
          <p:cNvPr id="276" name="Google Shape;276;g2a614fce2e6_0_0"/>
          <p:cNvPicPr preferRelativeResize="0"/>
          <p:nvPr/>
        </p:nvPicPr>
        <p:blipFill>
          <a:blip r:embed="rId3">
            <a:alphaModFix/>
          </a:blip>
          <a:stretch>
            <a:fillRect/>
          </a:stretch>
        </p:blipFill>
        <p:spPr>
          <a:xfrm>
            <a:off x="4480375" y="4831225"/>
            <a:ext cx="3051949" cy="162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a614fce2e6_0_12"/>
          <p:cNvSpPr txBox="1"/>
          <p:nvPr>
            <p:ph idx="1" type="body"/>
          </p:nvPr>
        </p:nvSpPr>
        <p:spPr>
          <a:xfrm>
            <a:off x="960000" y="1454350"/>
            <a:ext cx="10381800" cy="50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700"/>
              <a:t>To estimate this dependence, we introduce a new weighting parameter </a:t>
            </a:r>
            <a:r>
              <a:rPr lang="en-US" sz="2700">
                <a:latin typeface="Hind Medium"/>
                <a:ea typeface="Hind Medium"/>
                <a:cs typeface="Hind Medium"/>
                <a:sym typeface="Hind Medium"/>
              </a:rPr>
              <a:t>λ</a:t>
            </a:r>
            <a:r>
              <a:rPr baseline="-25000" lang="en-US" sz="2700">
                <a:latin typeface="Hind Medium"/>
                <a:ea typeface="Hind Medium"/>
                <a:cs typeface="Hind Medium"/>
                <a:sym typeface="Hind Medium"/>
              </a:rPr>
              <a:t>ℎ</a:t>
            </a:r>
            <a:r>
              <a:rPr lang="en-US" sz="2700">
                <a:latin typeface="Hind Medium"/>
                <a:ea typeface="Hind Medium"/>
                <a:cs typeface="Hind Medium"/>
                <a:sym typeface="Hind Medium"/>
              </a:rPr>
              <a:t>∈ (0, 1)</a:t>
            </a:r>
            <a:endParaRPr sz="2700">
              <a:latin typeface="Hind Medium"/>
              <a:ea typeface="Hind Medium"/>
              <a:cs typeface="Hind Medium"/>
              <a:sym typeface="Hind Medium"/>
            </a:endParaRPr>
          </a:p>
          <a:p>
            <a:pPr indent="0" lvl="0" marL="0" rtl="0" algn="l">
              <a:spcBef>
                <a:spcPts val="0"/>
              </a:spcBef>
              <a:spcAft>
                <a:spcPts val="0"/>
              </a:spcAft>
              <a:buNone/>
            </a:pPr>
            <a:r>
              <a:t/>
            </a:r>
            <a:endParaRPr sz="2700">
              <a:latin typeface="Hind Medium"/>
              <a:ea typeface="Hind Medium"/>
              <a:cs typeface="Hind Medium"/>
              <a:sym typeface="Hind Medium"/>
            </a:endParaRPr>
          </a:p>
          <a:p>
            <a:pPr indent="0" lvl="0" marL="0" rtl="0" algn="l">
              <a:spcBef>
                <a:spcPts val="0"/>
              </a:spcBef>
              <a:spcAft>
                <a:spcPts val="0"/>
              </a:spcAft>
              <a:buNone/>
            </a:pPr>
            <a:r>
              <a:rPr lang="en-US" sz="2700"/>
              <a:t>λ</a:t>
            </a:r>
            <a:r>
              <a:rPr baseline="-25000" lang="en-US" sz="2700"/>
              <a:t>h</a:t>
            </a:r>
            <a:r>
              <a:rPr lang="en-US" sz="2700"/>
              <a:t> is a learned weighting of the two matrices: the attention matrix A</a:t>
            </a:r>
            <a:r>
              <a:rPr baseline="30000" lang="en-US" sz="2700"/>
              <a:t>h</a:t>
            </a:r>
            <a:r>
              <a:rPr lang="en-US" sz="2700"/>
              <a:t> and the constant matrix C</a:t>
            </a:r>
            <a:r>
              <a:rPr baseline="30000" lang="en-US" sz="2700"/>
              <a:t>h</a:t>
            </a:r>
            <a:r>
              <a:rPr lang="en-US" sz="2700"/>
              <a: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US" sz="2700"/>
              <a:t>We use the learned ‘</a:t>
            </a:r>
            <a:r>
              <a:rPr b="1" lang="en-US" sz="2700"/>
              <a:t>λ</a:t>
            </a:r>
            <a:r>
              <a:rPr b="1" baseline="-25000" lang="en-US" sz="2700"/>
              <a:t>h</a:t>
            </a:r>
            <a:r>
              <a:rPr lang="en-US" sz="2700"/>
              <a:t>‘s to decide which heads should be</a:t>
            </a:r>
            <a:endParaRPr sz="2700"/>
          </a:p>
          <a:p>
            <a:pPr indent="0" lvl="0" marL="0" rtl="0" algn="l">
              <a:spcBef>
                <a:spcPts val="0"/>
              </a:spcBef>
              <a:spcAft>
                <a:spcPts val="0"/>
              </a:spcAft>
              <a:buNone/>
            </a:pPr>
            <a:r>
              <a:rPr lang="en-US" sz="2700"/>
              <a:t>replaced with constant matrices. We replace k% attention heads with the smallest λ</a:t>
            </a:r>
            <a:r>
              <a:rPr baseline="-25000" lang="en-US" sz="2700"/>
              <a:t>h</a:t>
            </a:r>
            <a:r>
              <a:rPr lang="en-US" sz="2700"/>
              <a:t> values for some hyperparameter k.</a:t>
            </a:r>
            <a:endParaRPr sz="2700"/>
          </a:p>
          <a:p>
            <a:pPr indent="0" lvl="0" marL="0" rtl="0" algn="l">
              <a:spcBef>
                <a:spcPts val="0"/>
              </a:spcBef>
              <a:spcAft>
                <a:spcPts val="0"/>
              </a:spcAft>
              <a:buNone/>
            </a:pPr>
            <a:r>
              <a:t/>
            </a:r>
            <a:endParaRPr sz="2700"/>
          </a:p>
        </p:txBody>
      </p:sp>
      <p:sp>
        <p:nvSpPr>
          <p:cNvPr id="283" name="Google Shape;283;g2a614fce2e6_0_12"/>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PAPA: Replacing a Subset of the Heads Content</a:t>
            </a:r>
            <a:endParaRPr/>
          </a:p>
        </p:txBody>
      </p:sp>
      <p:pic>
        <p:nvPicPr>
          <p:cNvPr id="284" name="Google Shape;284;g2a614fce2e6_0_12"/>
          <p:cNvPicPr preferRelativeResize="0"/>
          <p:nvPr/>
        </p:nvPicPr>
        <p:blipFill>
          <a:blip r:embed="rId3">
            <a:alphaModFix/>
          </a:blip>
          <a:stretch>
            <a:fillRect/>
          </a:stretch>
        </p:blipFill>
        <p:spPr>
          <a:xfrm>
            <a:off x="3612375" y="3688025"/>
            <a:ext cx="4967251" cy="80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614fce2e6_0_34"/>
          <p:cNvSpPr txBox="1"/>
          <p:nvPr>
            <p:ph idx="1" type="body"/>
          </p:nvPr>
        </p:nvSpPr>
        <p:spPr>
          <a:xfrm>
            <a:off x="960000" y="1454350"/>
            <a:ext cx="10381800" cy="50874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US" sz="2700"/>
              <a:t>The goal is to evaluate how much attention a given PLM uses so we avoid fine-tuning for a specific downstream task to prevent changing all of its weights.</a:t>
            </a:r>
            <a:endParaRPr sz="2700"/>
          </a:p>
          <a:p>
            <a:pPr indent="-400050" lvl="0" marL="457200" rtl="0" algn="l">
              <a:spcBef>
                <a:spcPts val="0"/>
              </a:spcBef>
              <a:spcAft>
                <a:spcPts val="0"/>
              </a:spcAft>
              <a:buSzPts val="2700"/>
              <a:buChar char="●"/>
            </a:pPr>
            <a:r>
              <a:rPr lang="en-US" sz="2700"/>
              <a:t>They uses a probing approach by freezing the model and adding a classifier on top. </a:t>
            </a:r>
            <a:endParaRPr sz="2700"/>
          </a:p>
          <a:p>
            <a:pPr indent="-400050" lvl="0" marL="457200" rtl="0" algn="l">
              <a:spcBef>
                <a:spcPts val="0"/>
              </a:spcBef>
              <a:spcAft>
                <a:spcPts val="0"/>
              </a:spcAft>
              <a:buSzPts val="2700"/>
              <a:buChar char="●"/>
            </a:pPr>
            <a:r>
              <a:rPr lang="en-US" sz="2700"/>
              <a:t>We compare the downstream performance of the original model m with the new model m′. The larger the performance gap between m and m′, the higher m’s dependence on the attention mechanism.</a:t>
            </a:r>
            <a:endParaRPr sz="2700"/>
          </a:p>
        </p:txBody>
      </p:sp>
      <p:sp>
        <p:nvSpPr>
          <p:cNvPr id="291" name="Google Shape;291;g2a614fce2e6_0_34"/>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Probing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a614fce2e6_0_43"/>
          <p:cNvSpPr txBox="1"/>
          <p:nvPr>
            <p:ph idx="1" type="body"/>
          </p:nvPr>
        </p:nvSpPr>
        <p:spPr>
          <a:xfrm>
            <a:off x="960000" y="1454350"/>
            <a:ext cx="10381800" cy="50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700"/>
          </a:p>
          <a:p>
            <a:pPr indent="-400050" lvl="0" marL="457200" rtl="0" algn="l">
              <a:spcBef>
                <a:spcPts val="0"/>
              </a:spcBef>
              <a:spcAft>
                <a:spcPts val="0"/>
              </a:spcAft>
              <a:buSzPts val="2700"/>
              <a:buChar char="●"/>
            </a:pPr>
            <a:r>
              <a:rPr lang="en-US" sz="2700"/>
              <a:t>Unlike a feed-forward network (FFN), the representations computed via the PAPA model are still contextualized. This means that the representation of each word depends on the representations of all other words.</a:t>
            </a:r>
            <a:endParaRPr sz="2700"/>
          </a:p>
          <a:p>
            <a:pPr indent="-400050" lvl="0" marL="457200" rtl="0" algn="l">
              <a:spcBef>
                <a:spcPts val="0"/>
              </a:spcBef>
              <a:spcAft>
                <a:spcPts val="0"/>
              </a:spcAft>
              <a:buSzPts val="2700"/>
              <a:buChar char="●"/>
            </a:pPr>
            <a:r>
              <a:rPr lang="en-US" sz="2700"/>
              <a:t>In a standard Transformer model, the contextualization varies by the input. However, in the PAPA method, it remains fixed for all inputs.</a:t>
            </a:r>
            <a:endParaRPr sz="2700"/>
          </a:p>
          <a:p>
            <a:pPr indent="-400050" lvl="0" marL="457200" rtl="0" algn="l">
              <a:spcBef>
                <a:spcPts val="0"/>
              </a:spcBef>
              <a:spcAft>
                <a:spcPts val="0"/>
              </a:spcAft>
              <a:buSzPts val="2700"/>
              <a:buChar char="●"/>
            </a:pPr>
            <a:r>
              <a:rPr lang="en-US" sz="2700"/>
              <a:t>Therefore, while PAPA is attention-free, it is not equivalent to an FFN due to its ability to maintain contextualized representations. </a:t>
            </a:r>
            <a:endParaRPr sz="2700"/>
          </a:p>
          <a:p>
            <a:pPr indent="0" lvl="0" marL="457200" rtl="0" algn="l">
              <a:spcBef>
                <a:spcPts val="0"/>
              </a:spcBef>
              <a:spcAft>
                <a:spcPts val="0"/>
              </a:spcAft>
              <a:buNone/>
            </a:pPr>
            <a:r>
              <a:t/>
            </a:r>
            <a:endParaRPr sz="2700"/>
          </a:p>
        </p:txBody>
      </p:sp>
      <p:sp>
        <p:nvSpPr>
          <p:cNvPr id="298" name="Google Shape;298;g2a614fce2e6_0_43"/>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300"/>
              <a:t>Is PAPA FFN ?</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439f41bd6b_0_22"/>
          <p:cNvSpPr txBox="1"/>
          <p:nvPr/>
        </p:nvSpPr>
        <p:spPr>
          <a:xfrm>
            <a:off x="4299550" y="2159775"/>
            <a:ext cx="791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305" name="Google Shape;305;g2439f41bd6b_0_22"/>
          <p:cNvSpPr txBox="1"/>
          <p:nvPr>
            <p:ph type="title"/>
          </p:nvPr>
        </p:nvSpPr>
        <p:spPr>
          <a:xfrm>
            <a:off x="1183800" y="2159775"/>
            <a:ext cx="9692700" cy="29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7200"/>
              <a:t>Evaluation and </a:t>
            </a:r>
            <a:r>
              <a:rPr lang="en-US" sz="7200"/>
              <a:t>Experiments</a:t>
            </a:r>
            <a:endParaRPr sz="7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63bb76ec4c_0_30"/>
          <p:cNvSpPr txBox="1"/>
          <p:nvPr>
            <p:ph type="title"/>
          </p:nvPr>
        </p:nvSpPr>
        <p:spPr>
          <a:xfrm>
            <a:off x="960000" y="487680"/>
            <a:ext cx="102720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Experimental Setup</a:t>
            </a:r>
            <a:endParaRPr/>
          </a:p>
        </p:txBody>
      </p:sp>
      <p:sp>
        <p:nvSpPr>
          <p:cNvPr id="312" name="Google Shape;312;g263bb76ec4c_0_30"/>
          <p:cNvSpPr txBox="1"/>
          <p:nvPr>
            <p:ph idx="1" type="body"/>
          </p:nvPr>
        </p:nvSpPr>
        <p:spPr>
          <a:xfrm>
            <a:off x="955875" y="1402500"/>
            <a:ext cx="10699500" cy="45021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US" sz="3000"/>
              <a:t>We evaluate BASE and LARGER versions of BERT, RoBERTa and DeBERTa.</a:t>
            </a:r>
            <a:endParaRPr sz="3000"/>
          </a:p>
          <a:p>
            <a:pPr indent="-419100" lvl="0" marL="457200" rtl="0" algn="l">
              <a:spcBef>
                <a:spcPts val="0"/>
              </a:spcBef>
              <a:spcAft>
                <a:spcPts val="0"/>
              </a:spcAft>
              <a:buSzPts val="3000"/>
              <a:buChar char="●"/>
            </a:pPr>
            <a:r>
              <a:rPr lang="en-US" sz="3000"/>
              <a:t>Evaluated over 4 benchmarks</a:t>
            </a:r>
            <a:endParaRPr sz="3000"/>
          </a:p>
          <a:p>
            <a:pPr indent="-419100" lvl="1" marL="914400" rtl="0" algn="l">
              <a:spcBef>
                <a:spcPts val="0"/>
              </a:spcBef>
              <a:spcAft>
                <a:spcPts val="0"/>
              </a:spcAft>
              <a:buSzPts val="3000"/>
              <a:buChar char="○"/>
            </a:pPr>
            <a:r>
              <a:rPr lang="en-US" sz="3000"/>
              <a:t>GLUE</a:t>
            </a:r>
            <a:endParaRPr sz="3000"/>
          </a:p>
          <a:p>
            <a:pPr indent="-419100" lvl="1" marL="914400" rtl="0" algn="l">
              <a:spcBef>
                <a:spcPts val="0"/>
              </a:spcBef>
              <a:spcAft>
                <a:spcPts val="0"/>
              </a:spcAft>
              <a:buSzPts val="3000"/>
              <a:buChar char="○"/>
            </a:pPr>
            <a:r>
              <a:rPr lang="en-US" sz="3000"/>
              <a:t>MNLI</a:t>
            </a:r>
            <a:endParaRPr sz="3000"/>
          </a:p>
          <a:p>
            <a:pPr indent="-419100" lvl="1" marL="914400" rtl="0" algn="l">
              <a:spcBef>
                <a:spcPts val="0"/>
              </a:spcBef>
              <a:spcAft>
                <a:spcPts val="0"/>
              </a:spcAft>
              <a:buSzPts val="3000"/>
              <a:buChar char="○"/>
            </a:pPr>
            <a:r>
              <a:rPr lang="en-US" sz="3000"/>
              <a:t>MRPC</a:t>
            </a:r>
            <a:endParaRPr sz="3000"/>
          </a:p>
          <a:p>
            <a:pPr indent="-419100" lvl="1" marL="914400" rtl="0" algn="l">
              <a:spcBef>
                <a:spcPts val="0"/>
              </a:spcBef>
              <a:spcAft>
                <a:spcPts val="0"/>
              </a:spcAft>
              <a:buSzPts val="3000"/>
              <a:buChar char="○"/>
            </a:pPr>
            <a:r>
              <a:rPr lang="en-US" sz="3000"/>
              <a:t>CoLA</a:t>
            </a:r>
            <a:endParaRPr sz="3000"/>
          </a:p>
          <a:p>
            <a:pPr indent="-419100" lvl="0" marL="457200" rtl="0" algn="l">
              <a:spcBef>
                <a:spcPts val="0"/>
              </a:spcBef>
              <a:spcAft>
                <a:spcPts val="0"/>
              </a:spcAft>
              <a:buSzPts val="3000"/>
              <a:buChar char="●"/>
            </a:pPr>
            <a:r>
              <a:rPr lang="en-US" sz="3000"/>
              <a:t>Amount of input dependent matrices used {1, ½, ⅛, 1/16  , 0}</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grants Regulation Campaign by Slidesgo">
  <a:themeElements>
    <a:clrScheme name="Simple Light">
      <a:dk1>
        <a:srgbClr val="000000"/>
      </a:dk1>
      <a:lt1>
        <a:srgbClr val="FFFFFF"/>
      </a:lt1>
      <a:dk2>
        <a:srgbClr val="C55200"/>
      </a:dk2>
      <a:lt2>
        <a:srgbClr val="EEEEEE"/>
      </a:lt2>
      <a:accent1>
        <a:srgbClr val="4E4E4E"/>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2023-06-28T14:08:01Z</dcterms:created>
  <dc:creator>Divya Patel</dc:creator>
</cp:coreProperties>
</file>