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4" r:id="rId2"/>
    <p:sldId id="257" r:id="rId3"/>
    <p:sldId id="258" r:id="rId4"/>
    <p:sldId id="259" r:id="rId5"/>
    <p:sldId id="290" r:id="rId6"/>
    <p:sldId id="260" r:id="rId7"/>
    <p:sldId id="287" r:id="rId8"/>
    <p:sldId id="261" r:id="rId9"/>
    <p:sldId id="284" r:id="rId10"/>
    <p:sldId id="279" r:id="rId11"/>
    <p:sldId id="282" r:id="rId12"/>
    <p:sldId id="285" r:id="rId13"/>
    <p:sldId id="291" r:id="rId14"/>
    <p:sldId id="263" r:id="rId15"/>
    <p:sldId id="283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3941" autoAdjust="0"/>
  </p:normalViewPr>
  <p:slideViewPr>
    <p:cSldViewPr snapToGrid="0">
      <p:cViewPr varScale="1">
        <p:scale>
          <a:sx n="105" d="100"/>
          <a:sy n="105" d="100"/>
        </p:scale>
        <p:origin x="216" y="568"/>
      </p:cViewPr>
      <p:guideLst/>
    </p:cSldViewPr>
  </p:slideViewPr>
  <p:outlineViewPr>
    <p:cViewPr>
      <p:scale>
        <a:sx n="33" d="100"/>
        <a:sy n="33" d="100"/>
      </p:scale>
      <p:origin x="0" y="-42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6:46:55.1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1" timeString="2021-01-21T06:48:53.276"/>
    </inkml:context>
  </inkml:definitions>
  <inkml:trace contextRef="#ctx0" brushRef="#br0">18397 6720 0,'-88'0'31,"-35"0"-31,-54 0 16,-105 71-16,0-53 16,70 17-16,-423-35 15,35 0 16,177 0-15,141 0 0,53 53-1,158-36 1,-17 1 0,53-18-1,-54 0 1,-16 0-1,-72 0 1,18 0 0,36 0-1,-18 0 1,-124 0 15,159 0-31,89 0 0,-19 0 16,1 0-1,18 0 157,34-35-156,1 35-16</inkml:trace>
  <inkml:trace contextRef="#ctx0" brushRef="#br0" timeOffset="920.55">13917 6720 0,'18'0'16,"-1"-17"15,-70 17-31,-52 0 16,52 35-16,-18 0 15,53-35 1,1 0 0,-54 18 93,1 0-93,52-1-16,0 1 15,1-18 32,17 35 0,0-17-31,17-1-16,1 1 15,0 0-15,-1-1 16,-17 1-1,18 0 48,0-1-63,17-17 16,159 53-1,-106-35 1,-35-1-1,-35-17 1</inkml:trace>
  <inkml:trace contextRef="#ctx0" brushRef="#br0" timeOffset="9744.05">18450 5009 0,'-106'0'46,"1"0"-46,-54 0 16,53 0-16,0 0 16,-88 0-1,88 36 1,36-19 0,-1-17-1,-17 18 16,-18-18-31,-88 18 16,53 35-16,18-53 16,-230 0-1,-106 0 1,106 0 0,124-36-1,88 19 1,-35-36-1,158 53 1,-17 0 0,17 0-1,-53 0 1,-17-18 0,-35 0 15,-71-17-16,123 18 1,36 17 0,0 0-1,-53 0 1,-36-18 0,53 18-1,54 0 1,-1 0 15,-52 0-15,17 0-1,17 0 1,19-18 93,17 1-109,0-19 16</inkml:trace>
  <inkml:trace contextRef="#ctx0" brushRef="#br0" timeOffset="10510.31">13952 4463 0,'-17'17'62,"-71"71"-62,-1-35 16,-34 18-16,52-53 16,18 17-1,18 0 1,17-17 15,18-1 16,0 54-31,36-18-1,-19 0 1,36 17 0,35 36-1,-35-53 1,18 0-1,0-18 1,-54-35 0,18 0-1,1 0 1,-19 0 0,36 0-1,-35 0-15,17 0 16</inkml:trace>
  <inkml:trace contextRef="#ctx1" brushRef="#br0">28937 15349 0,'-56'-19'0,"-217"-36"0,-254-65 15,-273-83-15,-234-37 16,-246 28 0,556 119-16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1T06:52:5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12718 7532 0,'35'-18'219,"53"18"-203,53 0-16,-70 0 15,70-35-15,0 35 16,18 0 0,-71 0-1,-70 0 17,-1 0-1,36 0-16,18 0 1,52 0 0,36 0-1,-71 0 1,0 0 15,-70 0-31,70 0 16,-70 0-16,35 0 15,53 0 1,17-35 0,-35 35-1,-17 0 1,-36 0 0,0 0-1,36 0 1,-18 0-1,35 0 1,0 0 0,-17 0-16,-1 0 15,-52 0 1,0 0-16,34 0 31,-34 0-15,141 0-1,-36 0 1,-17 0 0,0 0-1,-71 0 1,-17 0 31,35 0-32,-36 0-15,1 0 16,35 0 0</inkml:trace>
  <inkml:trace contextRef="#ctx0" brushRef="#br0" timeOffset="11295.32">11024 10566 0,'88'0'125,"-17"17"-125,0-17 16,17 0-16,35 0 16,-35 0-16,-35 0 15,53 0 1,-70 0 78,-19 0-63,1 0-16,35 0 32,53 0-31,-1 0-16,1 0 16,159 0-1,88 0 1,-71 0-1,-35 0 1,-89 0 0,-69 0-1,-54 0 1,0 0 0,0 0 15,71 0-16,106 0 1,-71-35-16,71 35 16,-159 0-16,53-18 15,35 18 1,-53 0 0</inkml:trace>
  <inkml:trace contextRef="#ctx0" brushRef="#br0" timeOffset="13671.97">16404 10619 0,'0'17'188,"18"-17"-188,-1 0 15,1 0-15,0 0 16,-1 0-1,19 0 17,-19 0-32,36 0 15,-35 0 1,70 0 0,36 0-1,34 0 1,-70 0-1,-52 0 1,246 0 0,124 0-1,17 0 1,-35 0 0,-212 0-16,18 0 15,-141 0 1,-17 18-16</inkml:trace>
  <inkml:trace contextRef="#ctx0" brushRef="#br0" timeOffset="21544.43">4498 10530 0,'35'0'141,"106"0"-126,0 0-15,1 0 16,69 0-1,124 0 1,-52 0 0,-89 0-1,-71 0 1,18 0 0,-88 0-16,35 0 15,-52 0-15,69 0 16,-34-17-16,88 17 15,-1-18 1,1 18 0,-88 0-1,-36 0 1,18 0 0,-18 0 15,89 0-16,-36 0 1,35 0 0,18 0-1,-88 0-15,36 0 16,-72 0-16,19 0 16,-19 0-1,36-35 1,0 35-1,18 0 1,17 0 0,0 0-1,-53 0 1,0 0 46,1 0-62,52 0 16,124 0 0,-107 0-1,37 0 1,-125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5T05:27:12.353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5AE16045-626E-4871-BB59-72B0ABF62AE8}" emma:medium="tactile" emma:mode="ink">
          <msink:context xmlns:msink="http://schemas.microsoft.com/ink/2010/main" type="writingRegion" rotatedBoundingBox="22956,9061 23833,9061 23833,9962 22956,9962"/>
        </emma:interpretation>
      </emma:emma>
    </inkml:annotationXML>
    <inkml:traceGroup>
      <inkml:annotationXML>
        <emma:emma xmlns:emma="http://www.w3.org/2003/04/emma" version="1.0">
          <emma:interpretation id="{BB90C902-55F8-4F12-B702-D08B9F562D80}" emma:medium="tactile" emma:mode="ink">
            <msink:context xmlns:msink="http://schemas.microsoft.com/ink/2010/main" type="paragraph" rotatedBoundingBox="22956,9061 23833,9061 23833,9962 22956,9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61758-60EE-421A-92D9-C5E58DD0A966}" emma:medium="tactile" emma:mode="ink">
              <msink:context xmlns:msink="http://schemas.microsoft.com/ink/2010/main" type="line" rotatedBoundingBox="22956,9061 23833,9061 23833,9962 22956,9962"/>
            </emma:interpretation>
          </emma:emma>
        </inkml:annotationXML>
        <inkml:traceGroup>
          <inkml:annotationXML>
            <emma:emma xmlns:emma="http://www.w3.org/2003/04/emma" version="1.0">
              <emma:interpretation id="{2CFD97DA-DCC3-4606-9233-3EB8F9E1900B}" emma:medium="tactile" emma:mode="ink">
                <msink:context xmlns:msink="http://schemas.microsoft.com/ink/2010/main" type="inkWord" rotatedBoundingBox="22956,9061 23833,9061 23833,9962 22956,9962"/>
              </emma:interpretation>
              <emma:one-of disjunction-type="recognition" id="oneOf0">
                <emma:interpretation id="interp0" emma:lang="" emma:confidence="0">
                  <emma:literal>]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&gt;</emma:literal>
                </emma:interpretation>
                <emma:interpretation id="interp3" emma:lang="" emma:confidence="0">
                  <emma:literal>7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469 0 147 0,'0'0'0'0,"9"11"0"0,2 6 0 15,12-5 1-15,9-12-1 0,-3 8 2 0,0 4-2 16,0-1 3-16,3 3-3 0,-6-5 4 0,3 2-4 0,-3 1 255 16,0 2-255-16,-6-6 256 0,-3-2-256 0,1 0 64 15,-4-4-64-15,-14-2 64 0,15 6-64 0,-4 0 77 16,1-6-77-16,-12 0 77 0,0 0-77 0,0 0 38 16,0 0-38-16,0 0 39 0,0 8-39 0,0-8 48 15,-9 17-48-15,9-17 48 0,-14 15-48 0,-1-7 52 16,-2 3-52-16,-27 9 52 0,-16 6-52 0,19 0 104 15,6-1-104-15,7-5 105 0,2-6-105 0,0 6 61 0,-1 0-61 16,-4 5 62-16,-4 7-62 0,3 2 34 0,0 0-34 16,1 0 34-16,2 3-34 0,-6-3 0 0,-6 6 0 15,10-9 0-15,-1-3 0 0,3 4 60 0,3-4-60 0,6-5 60 16,2-6-60-16,1 0 39 0,0 3-39 0,2-12 39 16,4-2-39-16,-1 3 52 0,-2-4-52 0,14-5 53 15,-15 6-53-15,15-6-141 0,-12 6 141 0,12-6-140 16,0 0 140-16,0 0-1142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1-25T06:00:19.67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F159A2EE-09D7-488E-9689-0F1753D4D571}" emma:medium="tactile" emma:mode="ink">
          <msink:context xmlns:msink="http://schemas.microsoft.com/ink/2010/main" type="writingRegion" rotatedBoundingBox="31560,2219 31575,2219 31575,2234 31560,2234"/>
        </emma:interpretation>
      </emma:emma>
    </inkml:annotationXML>
    <inkml:traceGroup>
      <inkml:annotationXML>
        <emma:emma xmlns:emma="http://www.w3.org/2003/04/emma" version="1.0">
          <emma:interpretation id="{8E0F11A5-1DDE-41BF-9A9A-1004619C8A14}" emma:medium="tactile" emma:mode="ink">
            <msink:context xmlns:msink="http://schemas.microsoft.com/ink/2010/main" type="paragraph" rotatedBoundingBox="31560,2219 31575,2219 31575,2234 31560,22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38645A-A25D-44C6-AEEB-9144FED5B0D1}" emma:medium="tactile" emma:mode="ink">
              <msink:context xmlns:msink="http://schemas.microsoft.com/ink/2010/main" type="line" rotatedBoundingBox="31560,2219 31575,2219 31575,2234 31560,2234"/>
            </emma:interpretation>
          </emma:emma>
        </inkml:annotationXML>
        <inkml:traceGroup>
          <inkml:annotationXML>
            <emma:emma xmlns:emma="http://www.w3.org/2003/04/emma" version="1.0">
              <emma:interpretation id="{69396D3A-E038-4668-8674-77C7E5FAB9BB}" emma:medium="tactile" emma:mode="ink">
                <msink:context xmlns:msink="http://schemas.microsoft.com/ink/2010/main" type="inkWord" rotatedBoundingBox="31560,2219 31575,2219 31575,2234 31560,2234"/>
              </emma:interpretation>
              <emma:one-of disjunction-type="recognition" id="oneOf0">
                <emma:interpretation id="interp0" emma:lang="" emma:confidence="0">
                  <emma:literal>.</emma:literal>
                </emma:interpretation>
                <emma:interpretation id="interp1" emma:lang="" emma:confidence="0">
                  <emma:literal>`</emma:literal>
                </emma:interpretation>
                <emma:interpretation id="interp2" emma:lang="" emma:confidence="0">
                  <emma:literal>'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,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6:59:4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5704 13534 1524 0,'0'0'59'15,"0"0"-59"-15,0 0 60 0,0 0-397 0,0 0 337 0,-5 21-337 0,-7 15 337 16,12-36-226-16,0 0 226 0,-7 41-225 0,2 9 225 16,5-50-104-16,0 0 104 0,0 46-104 0,3-3 104 15,-3-43 326-15,0 0-326 0,5 34 326 0,8-8-326 16,-13-26 287-16,0 0-287 0,12 17 288 0,5-8-288 0,-17-9 207 15,0 0-207-15,27-12 208 0,11-17-208 0,-38 29 81 16,0 0-81-16,31-43 82 0,-1-11-82 0,-30 54 0 16,0 0 0-16,21-49 0 0,-7-6 0 0,-14 55-97 15,0 0 97-15,4-48-96 0,-17 3 96 0,13 45-166 16,0 0 166-16,-17-31-165 0,-9 11 165 0,26 20-114 16,0 0 114-16,-35-6-113 0,-9 17 113 0,44-11 0 15,0 0 0-15,-42 25 0 0,-5 18 0 0,47-43-64 0,0 0 64 16,-44 69-64-16,2 20 64 0,42-89-117 0,0 0 117 15,-21 83-116-15,11 1 116 0,10-84-280 0,0 0 280 16,5 62-279-16,20-18 279 0,-25-44 448 0,0 0-448 0,22 19 448 16,12-19-448-16,-34 0 303 0,0 0-303 0,40-12 304 15,10-21-304-15,-50 33 123 0,0 0-123 0,56-56 124 16,0-21-124-16,-56 77 35 0,0 0-35 0,40-74 35 16,-6-2-35-16,-34 76 1 0,0 0-1 0,8-60 1 15,-11 10-1-15,3 50-41 0,0 0 41 0,-18-29-40 16,-11 17 40-16,29 12 0 0,0 0 0 0,-35-2 0 15,-9 15 0-15,44-13 51 0,0 0-51 0,-47 24 52 16,0 8-52-16,47-32 15 0,0 0-15 0,-51 55 15 16,-1 15-15-16,52-70-55 0,0 0 55 0,-35 60-54 15,5-1 54-15,30-59-705 0,0 0 705 0,-14 34-704 16,16-15 704-16,-14 33-364 0</inkml:trace>
  <inkml:trace contextRef="#ctx0" brushRef="#br0" timeOffset="1433.149">27650 5327 427 0,'0'0'-19'0,"0"0"19"0,0 0-18 15,0 0 18-15,0 0 9 0,0 0-9 0,-31 4 9 16,-20-1-9-16,51-3 58 0,0 0-58 0,-52 5 59 16,-9 7-59-16,61-12 147 0,0 0-147 0,-63 10 147 15,-4 8-147-15,67-18 132 0,0 0-132 0,-54 12 132 16,9 0-132-16,45-12 14 0,0 0-14 0,-44 24 15 15,4 10-15-15,40-34 59 0,0 0-59 0,-21 36 60 16,17 9-60-16,4-45 122 0,0 0-122 0,9 51 123 16,17 13-123-16,-26-64 14 0,0 0-14 0,39 75 15 15,13 8-15-15,-52-83 11 0,0 0-11 0,40 72 11 16,-5-2-11-16,-35-70 12 0,0 0-12 0,18 69 12 16,-15-2-12-16,-3-67 0 0,0 0 0 0,-15 67 0 15,-15-2 0-15,30-65 0 0,0 0 0 0,-39 55 0 0,-11-9 0 16,50-46 40-16,0 0-40 0,-56 39 40 0,-9-9-40 15,65-30 0-15,0 0 0 0,-38 15 0 0,13-6 0 16,25-9 17-16,0 0-17 0,-19 8 17 0,7-4-17 0,12-4 57 16,0 0-57-16,3 10 57 0,15 2-57 0,-18-12 39 15,0 0-39-15,35 17 40 0,15 2-40 0,-50-19 18 16,0 0-18-16,53 27 19 0,5 10-19 0,-58-37-10 16,0 0 10-16,59 56-10 0,7 18 10 0,-66-74-4 15,0 0 4-15,44 77-4 0,-14 9 4 0,-30-86-9 16,0 0 9-16,15 105-9 0,-11 17 9 0,-4-122-62 0,0 0 62 15,-9 132-62-15,-8 14 62 0,17-146 0 0,0 0 0 16,-16 139 0-16,-5-4 0 0,21-135 9 0,0 0-9 16,-12 143 9-16,3-1-9 0,9-142 23 0,0 0-23 0,4 141 24 15,10 0-24-15,-14-141 39 0,0 0-39 16,26 130 40-16,12-6-40 0,-38-124 32 0,0 0-32 0,47 111 33 16,13-8-33-16,-60-103 0 0,0 0 0 0,63 91 1 15,3-7-1-15,-66-84-424 0,0 0 424 0,72 67-423 16,3-14 423-16,70 66-651 0</inkml:trace>
  <inkml:trace contextRef="#ctx0" brushRef="#br0" timeOffset="13661.77">30814 5152 147 0,'0'0'0'0,"0"0"0"0,-14-19 0 0,7 16 1 0,0 1-1 0,7 2 2 15,-7-3-2-15,0-1-53 0</inkml:trace>
  <inkml:trace contextRef="#ctx0" brushRef="#br0" timeOffset="13801.69">30491 5334 147 0,'0'0'0'0,"-19"17"0"16,-14 5 0-16,1 3 1 0,-1 2-1 0,17-15 2 16,11-7-2-16,0 0 3 0,1 2-3 0,-24 17 4 15,-17 19-4-15,12-3 3 0,-2 8-3 0,12-5 3 16,7 1-3-16,8-1 185 0,4-7-185 0,13 0 186 16,10-8-186-16,9-1 161 0,7-6-161 0,2-2 162 15,5-6-162-15,1 1-251 0,6-2 251 0,7-3-250 16,5-1 250-16,56 8-145 0</inkml:trace>
  <inkml:trace contextRef="#ctx0" brushRef="#br0" timeOffset="14068.73">32086 5149 763 0,'0'0'0'16,"42"22"0"-16,26 16 0 0,-68-38 0 0,0 0 0 15,72 61 0-15,7 17 0 0,-79-78 61 0,0 0-61 0,66 82 62 16,-1 12-62-16,-65-94 98 0,0 0-98 0,40 112 99 16,-16 15-99-16,-24-127 245 0,0 0-245 0,-8 136 245 15,-24 10-245-15,32-146 152 0,0 0-152 0,-73 132 152 16,-39-2-152-16,112-130-486 0,0 0 486 0,-171 131-485 15,-53 1 485-15,-171 130-499 0</inkml:trace>
  <inkml:trace contextRef="#ctx0" brushRef="#br0" timeOffset="16899.58">30888 6954 147 0,'0'0'0'0,"9"17"0"16,6 14 0-16,-15-31 1 0,0 0-1 0,30 40 2 16,12 3-2-16,-42-43 3 0,0 0-3 0,52 39 4 15,15-3-4-15,-67-36 3 0,0 0-3 0,89 40 3 0,19-1-3 16,-108-39 1-16,0 0-1 0,115 26 2 0,13-7-2 16,113 27-65-16</inkml:trace>
  <inkml:trace contextRef="#ctx0" brushRef="#br0" timeOffset="17235.69">32921 6522 147 0,'13'8'0'0,"-13"-8"1"0,0 0-1 0,33 47 2 16,14 18-2-16,-47-65 3 0,0 0-3 0,28 67 4 15,-4 12-4-15,-24-79 3 0,0 0-3 0,4 84 3 16,-13 10-3-16,9-94 1 0,0 0-1 0,-31 82 2 15,-20-3-2-15,51-79 161 0,0 0-161 0,-63 66 162 16,-14-11-162-16,77-55 50 0,0 0-50 0,-89 39 51 16,-10-11-51-16,99-28-148 0,0 0 148 0,-107 15-147 15,-10-10 147-15,-105 12-125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1T07:49:50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20606 8408 1043 0,'0'0'0'0,"3"-14"0"0,6-12 0 0,-9 26-345 16,0 0 345-16,-9-5-345 0,-6 9 345 0,15-4-23 15,0 0 23-15,-18 1-22 0,-3 4 22 0,21-5 100 16,0 0-100-16,-23 6 100 0,-3-3-100 0,26-3 198 0,0 0-198 15,-28 5 199-15,0 2-199 0,28-7 113 0,0 0-113 16,-31 3 113-16,1 3-113 0,30-6 82 0,0 0-82 16,-38 5 83-16,-6-2-83 0,44-3 34 0,0 0-34 0,-40 4 35 15,0-1-35-15,40-3 99 0,0 0-99 0,-42 0 99 16,-5 0-99-16,47 0 50 0,0 0-50 0,-39 0 51 16,4 0-51-16,35 0 12 0,0 0-12 0,-40 9 12 15,-7-3-12-15,47-6 73 0,0 0-73 0,-51 13 74 16,-1 4-74-16,52-17 48 0,0 0-48 0,-51 15 48 15,-1 6-48-15,52-21 7 0,0 0-7 0,-51 22 7 16,2 2-7-16,49-24 3 0,0 0-3 0,-47 27 4 16,2 1-4-16,45-28-11 0,0 0 11 0,-42 27-11 15,3 3 11-15,39-30 0 0,0 0 0 0,-37 30 0 16,1 3 0-16,36-33-3 0,0 0 3 0,-33 40-3 16,-2 1 3-16,35-41-1 0,0 0 1 0,-44 50 0 15,-10 6 0-15,54-56 0 0,0 0 0 0,-35 43 1 0,3-10-1 16,32-33 3-16,0 0-3 0,-28 36 3 0,6 0-3 15,22-36 31-15,0 0-31 0,-23 38 31 0,7 1-31 16,16-39 0-16,0 0 0 0,-17 45 0 0,3-1 0 0,14-44-2 16,0 0 2-16,-11 47-2 0,1-5 2 0,10-42 0 15,0 0 0-15,-4 45 1 0,-1-5-1 0,5-40 54 16,0 0-54-16,-2 39 54 0,4 1-54 0,-2-40 0 16,0 0 0-16,5 36 0 0,2 0 0 0,2-4 62 15,0-1-62-15,0-7 62 0,1-5-62 0,2-2 0 16,-3 2 0-16,5 0 1 0,3 5-1 0,3 0 80 15,1 2-80-15,5-4 80 0,5-7-80 0,-1 3 5 0,1-3-5 16,-6-3 5-16,-4-5-5 0,5 2 22 0,2-3-22 16,0 5 23-16,2-1-23 0,-30-10 84 0,0 0-84 15,35 15 84-15,8 3-84 0,-43-18 0 0,0 0 0 0,48 17 0 16,4 0 0-16,-52-17 11 0,0 0-11 0,59 17 11 16,1-1-11-16,-8-4 18 0,-8 3-18 0,-2-3 18 15,-4-3-18-15,1-3 0 0,-4 0 0 0,0 6 0 16,-6 3 0-16,1 2 13 0,-2 6-13 0,5-11 13 15,0 0-13-15,-5-9 1 0,0-3-1 0,4 5 1 16,-3 2-1-16,-1 2 24 0,0-1-24 0,0 2 25 16,0 1-25-16,2-1 48 0,1-5-48 0,1-1 49 15,1-1-49-15,0-3-16 0,4 0 16 0,-4 4-15 16,0 1 15-16,4-2 0 0,1-6 0 0,-3 3 1 16,0 0-1-16,2-2 43 0,1-1-43 0,-4 3 44 15,6 0-44-15,0-4-13 0,4 4 13 0,-4-5-13 0,0-2 13 16,2-3-10-16,2-4 10 0,-3 7-10 0,3 4 10 15,0 6 23-15,-2 6-23 0,1-11 24 0,-1-3-24 16,4 1-20-16,1 3 20 0,-5-4-19 0,0-1 19 16,-2 0 2-16,-2-3-2 0,1 6 3 0,1 3-3 0,-1-6 36 15,-5 3-36-15,3 1 36 0,-2 2-36 0,2-1-1 16,-1-3 1-16,1 2-1 0,3 1 1 0,-1-1 22 16,-1-1-22-16,-1-3 22 0,-2 0-22 0,0-1-9 15,-2 2 9-15,0 1-9 0,-1-3 9 0,3 2 0 16,3-2 0-16,-5 2 0 0,-3-2 0 0,1 2 4 15,1-4-4-15,-1 3 5 0,-1-6-5 0,3 3 13 16,0 0-13-16,-1 3 13 0,-2-3-13 0,4-1 5 0,3-4-5 16,-2 2 5-16,-2 2-5 0,2-4 3 0,0 0-3 15,-5 0 3-15,-2 2-3 0,5 0-1 0,2-1 1 16,-2 1 0-16,0 3 0 0,-1-6 25 0,-1 1-25 0,-5-5 26 16,-1-3-26-16,1 1 29 0,2 1-29 0,-14 4 29 15,-10 4-29-15,8 0 3 0,0-3-3 0,7-4 4 16,4-2-4-16,-2 1 52 0,-2-3-52 0,-8 10 52 15,-6-3-52-15,2 4 3 0,-2-3-3 0,-1-4 3 16,1-4-3-16,-3 5-1 0,-4-6 1 0,2 5 0 16,-5 3 0-16,1-1 34 0,1-7-34 0,-6 0 35 15,-5-7-35-15,7 0-24 0,3 2 24 0,-6-2-23 16,-8 4 23-16,-1-1 49 0,0 2-49 0,-2 4 49 16,4 3-49-16,-4-3-26 0,-2-2 26 0,-5 0-26 15,-4-2 26-15,6 0 33 0,-3 1-33 0,1-1 34 16,-2 0-34-16,0-1-33 0,-1-2 33 0,-4 1-32 15,-4 1 32-15,3 3 39 0,-3 3-39 0,8 6 39 0,6-3-39 16,-10 3-38-16,-1 0 38 0,-4-1-38 0,-1-3 38 16,-1 2 8-16,-5 2-8 0,5 3 9 0,6 3-9 0,-6-1-35 15,-2 1 35-15,0-3-35 0,2 4 35 0,4-3 27 16,0 1-27-16,8 3 27 0,7-3-27 0,-14-1-4 16,-1 1 4-16,5 2-3 0,0-4 3 0,-2 0-6 15,-2-4 6-15,7 4-6 0,2 0 6 0,-3-3 0 16,-2-3 0-16,-6 3 0 0,-3 0 0 0,6 3-30 15,2 0 30-15,8 0-30 0,2 1 30 0,-8 1 32 16,-4-2-32-16,8 5 33 0,0-2-33 0,-5 3-58 0,-2 0 58 16,10 3-57-16,1-4 57 0,-3 2 27 0,-2-4-27 15,-3 3 27-15,-8-6-27 0,10 1-17 0,4 3 17 16,5 3-17-16,6-2 17 0,-6 2 4 0,-2-4-4 0,7 6 4 16,6-1-4-16,-11 1-1 0,-13-1 1 0,8 3-1 15,0 1 1-15,-5-4-18 0,-4 4 18 0,12 0-18 16,7 0 18-16,-8 0 1 0,-1 4-1 0,-8 1 2 15,-5 3-2-15,1 3-46 0,-1-3 46 0,10-1-45 16,7 2 45-16,-11-3-77 0,1 3 77 0,15-4-77 16,11-1 77-16,-11-1-608 0,-5-1 608 0,-10 5-608 15,-8-1 608-15,-31 8-1069 0</inkml:trace>
  <inkml:trace contextRef="#ctx0" brushRef="#br0" timeOffset="6215.21">19818 11200 583 0,'0'0'0'0,"0"0"0"16,0 0 0-16,0 0-164 0,0 0 164 0,0 0-164 15,0 24 164-15,0-24-4 0,0 0 4 0,2 21-3 16,-1 6 3-16,-1-27-13 0,0 0 13 0,4 34-13 16,1 8 13-16,-5-42-17 0,0 0 17 0,9 49-16 15,0 10 16-15,-9-59-2 0,0 0 2 0,14 53-1 16,3 0 1-16,-17-53-1 0,0 0 1 0,12 46-1 15,0-4 1-15,-12-42-1 0,0 0 1 0,9 34 0 0,0-10 0 16,7 34-78-16</inkml:trace>
  <inkml:trace contextRef="#ctx0" brushRef="#br0" timeOffset="9691.8">20380 12817 830 0,'0'0'0'16,"0"0"0"-16,0 0 0 0,0 0-54 0,0 0 54 0,0 0-54 15,0 0 54-15,0 0-183 0,0 0 183 0,0 0-182 16,0 0 182-16,0 0 221 0,0 0-221 0,0 0 221 16,0 0-221-16,0 0 156 0,0 0-156 0,0 0 156 15,0 0-156-15,0 0 63 0,0 0-63 0,0 0 63 16,-3 36-63-16,3-36 18 0,0 0-18 0,-4 27 18 15,4 8-18-15,0-35-6 0,0 0 6 0,4 36-6 16,-4 5 6-16,0-41 35 0,0 0-35 0,3 43 35 16,3 3-35-16,-6-46 56 0,0 0-56 0,3 48 56 15,4 4-56-15,-7-52 44 0,0 0-44 0,7 46 44 16,0-1-44-16,-7-45-1 0,0 0 1 0,4 36-1 16,-4-7 1-16,5-7-86 0,0-7 86 0,-1-3-86 0,-4-6 86 15,0-6-406-15,0 0 406 0,0 0-405 0,8 3 405 16,1 0-249-16</inkml:trace>
  <inkml:trace contextRef="#ctx0" brushRef="#br0" timeOffset="10207.449">19972 13296 987 0,'0'0'0'15,"8"0"0"-15,8 0 0 0,-7 0 198 0,-4-4-198 0,-5 4 198 16,9-2-198-16,-2 4 92 0,0 2-92 0,3-1 92 16,1 2-92-16,1 4 6 0,2 1-6 0,3 2 6 15,3 0-6-15,-1 2 13 0,-2-2-13 0,4 1 13 16,2 1-13-16,-7 0 1 0,-2-2-1 0,-2 2 1 15,0-2-1-15,2 1 6 0,0-1-6 0,0-1 7 16,0-1-7-16,0-5 9 0,-3 2-9 0,-3-4 9 16,-1-3-9-16,0 0 3 0,-2 0-3 0,4 0 4 15,-4-1-4-15,4-3 65 0,0-3-65 0,-2 4 65 16,0 0-65-16,0-3 62 0,0-2-62 0,0 1 63 16,0-5-63-16,2-2 75 0,-1-3-75 0,1 2 75 0,0 1-75 15,-2-5 96-15,3 0-96 0,3 2 96 0,-5 2-96 16,1-4 14-16,-6-2-14 0,3 6 15 0,-3 1-15 15,1 0 12-15,-1-1-12 0,-1 6 13 0,0 4-13 16,-1-4-8-16,1 6 8 0,-2 3-8 0,5-12 8 0,-5 12-54 16,0 0 54-16,0 0-53 0,13 0 53 0,-6 3-17 15,0 6 17-15,-7-9-17 0,10 5 17 0,-5 2 1 16,-1 5-1-16,1 2 1 0,-1 5-1 0,-4 1-1 16,0 3 1-16,0-6-1 0,0 2 1 0,0-2-1 15,1-5 1-15,-1-2-1 0,0-1 1 0,0-1-301 16,-1-1 301-16,1 0-300 0,-2-2 300 0,0 7-1017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14C1-88D9-47B2-BB6D-167EFBEDF3EB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365C1-FDBA-4CAD-96F4-DA7CFD00C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9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91A0D8-C66F-4F76-9AF3-F7D131E6CF7F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384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EDC9E-116C-4910-9244-33BBF024F882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103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854F38-7E4A-40ED-9B6F-36B0674B6D77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40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58B6A7-71E6-4BE3-A6A4-8763D5FC29AE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343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CC8A5B-464E-4227-955C-8AF0A1E599A0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0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2E6AB7-494F-43E4-9F76-A664D98C503C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6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70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91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7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56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91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64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6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7A1-1644-44D9-9583-E17100FA719C}" type="datetimeFigureOut">
              <a:rPr lang="en-IN" smtClean="0"/>
              <a:t>22/08/22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14019-E772-4510-B294-A7925BF5B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9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4.xml"/><Relationship Id="rId10" Type="http://schemas.openxmlformats.org/officeDocument/2006/relationships/image" Target="../media/image14.emf"/><Relationship Id="rId4" Type="http://schemas.openxmlformats.org/officeDocument/2006/relationships/customXml" Target="../ink/ink3.xml"/><Relationship Id="rId22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43EF063D-A88C-47C8-9557-875AF96F387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3957782" y="1791233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 IT 304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2-Lecture 3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70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306655"/>
            <a:ext cx="9915525" cy="1705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8" y="1912419"/>
            <a:ext cx="5438775" cy="47434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545178" y="1825625"/>
            <a:ext cx="4808621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protocol instance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talks virtually to its peer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communicates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by using the one below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 services are accessed by an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bottom, messages are carried by the medium</a:t>
            </a:r>
          </a:p>
        </p:txBody>
      </p:sp>
    </p:spTree>
    <p:extLst>
      <p:ext uri="{BB962C8B-B14F-4D97-AF65-F5344CB8AC3E}">
        <p14:creationId xmlns:p14="http://schemas.microsoft.com/office/powerpoint/2010/main" val="18613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61" y="281855"/>
            <a:ext cx="9104797" cy="63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3" y="196115"/>
            <a:ext cx="7388994" cy="6297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2244" y="1674796"/>
            <a:ext cx="2290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PDU is Protocol Data Unit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57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65" y="88820"/>
            <a:ext cx="4054191" cy="1213209"/>
          </a:xfrm>
          <a:prstGeom prst="rect">
            <a:avLst/>
          </a:prstGeom>
        </p:spPr>
      </p:pic>
      <p:pic>
        <p:nvPicPr>
          <p:cNvPr id="4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28" y="939717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source (S)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the destination (D) computer?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passing this message to whom?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mazon.com: Give the Gift of Frustration: Boxes in a Box Prank. Includes 3  Sets of 6 Nesting Cartons (2-12 Inch). Funny Practical or Novelty Joke.  Great Christmas Gag, Birthday Present or Stoc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5" y="1586656"/>
            <a:ext cx="40481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9322" y="5707781"/>
            <a:ext cx="4485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gift box example for encapsulating / packing message from S to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66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Freeform 99"/>
          <p:cNvSpPr>
            <a:spLocks/>
          </p:cNvSpPr>
          <p:nvPr/>
        </p:nvSpPr>
        <p:spPr bwMode="auto">
          <a:xfrm>
            <a:off x="8502650" y="4156076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4" name="Group 347"/>
          <p:cNvGrpSpPr>
            <a:grpSpLocks/>
          </p:cNvGrpSpPr>
          <p:nvPr/>
        </p:nvGrpSpPr>
        <p:grpSpPr bwMode="auto">
          <a:xfrm>
            <a:off x="9104313" y="4918076"/>
            <a:ext cx="984250" cy="600075"/>
            <a:chOff x="1871277" y="1576300"/>
            <a:chExt cx="1128371" cy="437861"/>
          </a:xfrm>
        </p:grpSpPr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871277" y="1739629"/>
              <a:ext cx="1128371" cy="1158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9" name="Freeform 148"/>
            <p:cNvSpPr/>
            <p:nvPr/>
          </p:nvSpPr>
          <p:spPr bwMode="auto">
            <a:xfrm>
              <a:off x="2158830" y="1673602"/>
              <a:ext cx="549626" cy="16101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52" name="Freeform 151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cxnSp>
          <p:nvCxnSpPr>
            <p:cNvPr id="153" name="Straight Connector 152"/>
            <p:cNvCxnSpPr>
              <a:cxnSpLocks noChangeShapeType="1"/>
              <a:endCxn id="1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4" name="Straight Connector 153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107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1076" name="Picture 1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6" y="795338"/>
            <a:ext cx="33702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Freeform 3"/>
          <p:cNvSpPr>
            <a:spLocks/>
          </p:cNvSpPr>
          <p:nvPr/>
        </p:nvSpPr>
        <p:spPr bwMode="auto">
          <a:xfrm>
            <a:off x="8653464" y="2246314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1078" name="Group 180"/>
          <p:cNvGrpSpPr>
            <a:grpSpLocks/>
          </p:cNvGrpSpPr>
          <p:nvPr/>
        </p:nvGrpSpPr>
        <p:grpSpPr bwMode="auto">
          <a:xfrm>
            <a:off x="8853488" y="2754313"/>
            <a:ext cx="1052512" cy="355600"/>
            <a:chOff x="4410" y="1365"/>
            <a:chExt cx="663" cy="224"/>
          </a:xfrm>
        </p:grpSpPr>
        <p:sp>
          <p:nvSpPr>
            <p:cNvPr id="131205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6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7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208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131209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079" name="Freeform 2"/>
          <p:cNvSpPr>
            <a:spLocks/>
          </p:cNvSpPr>
          <p:nvPr/>
        </p:nvSpPr>
        <p:spPr bwMode="auto">
          <a:xfrm>
            <a:off x="5341939" y="1447801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4240214" y="223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31081" name="Freeform 10"/>
          <p:cNvSpPr>
            <a:spLocks/>
          </p:cNvSpPr>
          <p:nvPr/>
        </p:nvSpPr>
        <p:spPr bwMode="auto">
          <a:xfrm>
            <a:off x="5392738" y="650876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82" name="Rectangle 23"/>
          <p:cNvSpPr>
            <a:spLocks noChangeArrowheads="1"/>
          </p:cNvSpPr>
          <p:nvPr/>
        </p:nvSpPr>
        <p:spPr bwMode="auto">
          <a:xfrm>
            <a:off x="4168775" y="6604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3" name="Rectangle 24"/>
          <p:cNvSpPr>
            <a:spLocks noChangeArrowheads="1"/>
          </p:cNvSpPr>
          <p:nvPr/>
        </p:nvSpPr>
        <p:spPr bwMode="auto">
          <a:xfrm>
            <a:off x="4121151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84" name="Line 25"/>
          <p:cNvSpPr>
            <a:spLocks noChangeShapeType="1"/>
          </p:cNvSpPr>
          <p:nvPr/>
        </p:nvSpPr>
        <p:spPr bwMode="auto">
          <a:xfrm>
            <a:off x="4121150" y="10493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5" name="Text Box 26"/>
          <p:cNvSpPr txBox="1">
            <a:spLocks noChangeArrowheads="1"/>
          </p:cNvSpPr>
          <p:nvPr/>
        </p:nvSpPr>
        <p:spPr bwMode="auto">
          <a:xfrm>
            <a:off x="4078289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86" name="Line 27"/>
          <p:cNvSpPr>
            <a:spLocks noChangeShapeType="1"/>
          </p:cNvSpPr>
          <p:nvPr/>
        </p:nvSpPr>
        <p:spPr bwMode="auto">
          <a:xfrm>
            <a:off x="4129088" y="13700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7" name="Line 28"/>
          <p:cNvSpPr>
            <a:spLocks noChangeShapeType="1"/>
          </p:cNvSpPr>
          <p:nvPr/>
        </p:nvSpPr>
        <p:spPr bwMode="auto">
          <a:xfrm>
            <a:off x="4133850" y="1651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88" name="Line 29"/>
          <p:cNvSpPr>
            <a:spLocks noChangeShapeType="1"/>
          </p:cNvSpPr>
          <p:nvPr/>
        </p:nvSpPr>
        <p:spPr bwMode="auto">
          <a:xfrm>
            <a:off x="4133850" y="19272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743200" y="1368426"/>
            <a:ext cx="1208088" cy="303213"/>
            <a:chOff x="501" y="1990"/>
            <a:chExt cx="761" cy="191"/>
          </a:xfrm>
        </p:grpSpPr>
        <p:sp>
          <p:nvSpPr>
            <p:cNvPr id="13119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20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20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20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20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20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919288" y="996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3057526" y="1033463"/>
            <a:ext cx="301625" cy="292100"/>
            <a:chOff x="1962" y="2058"/>
            <a:chExt cx="190" cy="184"/>
          </a:xfrm>
        </p:grpSpPr>
        <p:sp>
          <p:nvSpPr>
            <p:cNvPr id="13119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9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719264" y="1336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31093" name="Text Box 54"/>
          <p:cNvSpPr txBox="1">
            <a:spLocks noChangeArrowheads="1"/>
          </p:cNvSpPr>
          <p:nvPr/>
        </p:nvSpPr>
        <p:spPr bwMode="auto">
          <a:xfrm>
            <a:off x="3071814" y="4157664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31094" name="Freeform 56"/>
          <p:cNvSpPr>
            <a:spLocks/>
          </p:cNvSpPr>
          <p:nvPr/>
        </p:nvSpPr>
        <p:spPr bwMode="auto">
          <a:xfrm>
            <a:off x="4503738" y="4540251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095" name="Rectangle 57"/>
          <p:cNvSpPr>
            <a:spLocks noChangeArrowheads="1"/>
          </p:cNvSpPr>
          <p:nvPr/>
        </p:nvSpPr>
        <p:spPr bwMode="auto">
          <a:xfrm>
            <a:off x="3279775" y="4546601"/>
            <a:ext cx="1296988" cy="15462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6" name="Rectangle 58"/>
          <p:cNvSpPr>
            <a:spLocks noChangeArrowheads="1"/>
          </p:cNvSpPr>
          <p:nvPr/>
        </p:nvSpPr>
        <p:spPr bwMode="auto">
          <a:xfrm>
            <a:off x="3232151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31097" name="Line 59"/>
          <p:cNvSpPr>
            <a:spLocks noChangeShapeType="1"/>
          </p:cNvSpPr>
          <p:nvPr/>
        </p:nvSpPr>
        <p:spPr bwMode="auto">
          <a:xfrm>
            <a:off x="3232150" y="49355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098" name="Text Box 60"/>
          <p:cNvSpPr txBox="1">
            <a:spLocks noChangeArrowheads="1"/>
          </p:cNvSpPr>
          <p:nvPr/>
        </p:nvSpPr>
        <p:spPr bwMode="auto">
          <a:xfrm>
            <a:off x="3189289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altLang="en-US" sz="1800"/>
              <a:t>physical</a:t>
            </a:r>
          </a:p>
        </p:txBody>
      </p:sp>
      <p:sp>
        <p:nvSpPr>
          <p:cNvPr id="131099" name="Line 61"/>
          <p:cNvSpPr>
            <a:spLocks noChangeShapeType="1"/>
          </p:cNvSpPr>
          <p:nvPr/>
        </p:nvSpPr>
        <p:spPr bwMode="auto">
          <a:xfrm>
            <a:off x="3240088" y="52562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0" name="Line 62"/>
          <p:cNvSpPr>
            <a:spLocks noChangeShapeType="1"/>
          </p:cNvSpPr>
          <p:nvPr/>
        </p:nvSpPr>
        <p:spPr bwMode="auto">
          <a:xfrm>
            <a:off x="3244850" y="55372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101" name="Line 63"/>
          <p:cNvSpPr>
            <a:spLocks noChangeShapeType="1"/>
          </p:cNvSpPr>
          <p:nvPr/>
        </p:nvSpPr>
        <p:spPr bwMode="auto">
          <a:xfrm>
            <a:off x="3244850" y="58134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676400" y="4610100"/>
            <a:ext cx="1479550" cy="1220788"/>
            <a:chOff x="152400" y="4610100"/>
            <a:chExt cx="1479550" cy="1220788"/>
          </a:xfrm>
        </p:grpSpPr>
        <p:grpSp>
          <p:nvGrpSpPr>
            <p:cNvPr id="131173" name="Group 64"/>
            <p:cNvGrpSpPr>
              <a:grpSpLocks/>
            </p:cNvGrpSpPr>
            <p:nvPr/>
          </p:nvGrpSpPr>
          <p:grpSpPr bwMode="auto">
            <a:xfrm>
              <a:off x="152400" y="5527675"/>
              <a:ext cx="1479550" cy="303213"/>
              <a:chOff x="332" y="2224"/>
              <a:chExt cx="932" cy="191"/>
            </a:xfrm>
          </p:grpSpPr>
          <p:sp>
            <p:nvSpPr>
              <p:cNvPr id="131189" name="Rectangle 65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90" name="Rectangle 66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91" name="Rectangle 67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92" name="Rectangle 68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93" name="Rectangle 69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94" name="Line 70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5" name="Line 71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96" name="Line 72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4" name="Group 73"/>
            <p:cNvGrpSpPr>
              <a:grpSpLocks/>
            </p:cNvGrpSpPr>
            <p:nvPr/>
          </p:nvGrpSpPr>
          <p:grpSpPr bwMode="auto">
            <a:xfrm>
              <a:off x="420688" y="5229225"/>
              <a:ext cx="1208087" cy="303213"/>
              <a:chOff x="501" y="1990"/>
              <a:chExt cx="761" cy="191"/>
            </a:xfrm>
          </p:grpSpPr>
          <p:sp>
            <p:nvSpPr>
              <p:cNvPr id="131183" name="Rectangle 74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4" name="Rectangle 75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5" name="Rectangle 76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86" name="Rectangle 77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7" name="Line 78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88" name="Line 79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5" name="Group 80"/>
            <p:cNvGrpSpPr>
              <a:grpSpLocks/>
            </p:cNvGrpSpPr>
            <p:nvPr/>
          </p:nvGrpSpPr>
          <p:grpSpPr bwMode="auto">
            <a:xfrm>
              <a:off x="723900" y="4921250"/>
              <a:ext cx="890588" cy="303213"/>
              <a:chOff x="645" y="1734"/>
              <a:chExt cx="561" cy="191"/>
            </a:xfrm>
          </p:grpSpPr>
          <p:sp>
            <p:nvSpPr>
              <p:cNvPr id="131179" name="Rectangle 81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80" name="Rectangle 82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81" name="Rectangle 83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82" name="Line 84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76" name="Group 85"/>
            <p:cNvGrpSpPr>
              <a:grpSpLocks/>
            </p:cNvGrpSpPr>
            <p:nvPr/>
          </p:nvGrpSpPr>
          <p:grpSpPr bwMode="auto">
            <a:xfrm>
              <a:off x="930275" y="4610100"/>
              <a:ext cx="679450" cy="301625"/>
              <a:chOff x="780" y="1553"/>
              <a:chExt cx="428" cy="190"/>
            </a:xfrm>
          </p:grpSpPr>
          <p:sp>
            <p:nvSpPr>
              <p:cNvPr id="131177" name="Rectangle 8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78" name="Rectangle 8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131103" name="Group 88"/>
          <p:cNvGrpSpPr>
            <a:grpSpLocks/>
          </p:cNvGrpSpPr>
          <p:nvPr/>
        </p:nvGrpSpPr>
        <p:grpSpPr bwMode="auto">
          <a:xfrm>
            <a:off x="7178676" y="4164013"/>
            <a:ext cx="1387475" cy="1035050"/>
            <a:chOff x="3601" y="168"/>
            <a:chExt cx="874" cy="652"/>
          </a:xfrm>
        </p:grpSpPr>
        <p:sp>
          <p:nvSpPr>
            <p:cNvPr id="13116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7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7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  <p:sp>
          <p:nvSpPr>
            <p:cNvPr id="13117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1104" name="Group 94"/>
          <p:cNvGrpSpPr>
            <a:grpSpLocks/>
          </p:cNvGrpSpPr>
          <p:nvPr/>
        </p:nvGrpSpPr>
        <p:grpSpPr bwMode="auto">
          <a:xfrm>
            <a:off x="7345364" y="2271714"/>
            <a:ext cx="1387475" cy="733425"/>
            <a:chOff x="4696" y="597"/>
            <a:chExt cx="874" cy="462"/>
          </a:xfrm>
        </p:grpSpPr>
        <p:sp>
          <p:nvSpPr>
            <p:cNvPr id="13116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6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116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alt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en-US" sz="1800"/>
                <a:t>physical</a:t>
              </a:r>
            </a:p>
          </p:txBody>
        </p:sp>
      </p:grpSp>
      <p:sp>
        <p:nvSpPr>
          <p:cNvPr id="131105" name="Freeform 114"/>
          <p:cNvSpPr>
            <a:spLocks/>
          </p:cNvSpPr>
          <p:nvPr/>
        </p:nvSpPr>
        <p:spPr bwMode="auto">
          <a:xfrm>
            <a:off x="3352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62625" y="4240213"/>
            <a:ext cx="1479550" cy="609600"/>
            <a:chOff x="4238625" y="4240213"/>
            <a:chExt cx="1479550" cy="609600"/>
          </a:xfrm>
        </p:grpSpPr>
        <p:grpSp>
          <p:nvGrpSpPr>
            <p:cNvPr id="131148" name="Group 115"/>
            <p:cNvGrpSpPr>
              <a:grpSpLocks/>
            </p:cNvGrpSpPr>
            <p:nvPr/>
          </p:nvGrpSpPr>
          <p:grpSpPr bwMode="auto">
            <a:xfrm>
              <a:off x="4238625" y="4546600"/>
              <a:ext cx="1479550" cy="303213"/>
              <a:chOff x="332" y="2224"/>
              <a:chExt cx="932" cy="191"/>
            </a:xfrm>
          </p:grpSpPr>
          <p:sp>
            <p:nvSpPr>
              <p:cNvPr id="131156" name="Rectangle 116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7" name="Rectangle 117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8" name="Rectangle 118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9" name="Rectangle 119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l</a:t>
                </a:r>
              </a:p>
            </p:txBody>
          </p:sp>
          <p:sp>
            <p:nvSpPr>
              <p:cNvPr id="131160" name="Rectangle 120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61" name="Line 121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2" name="Line 122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63" name="Line 123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31149" name="Group 124"/>
            <p:cNvGrpSpPr>
              <a:grpSpLocks/>
            </p:cNvGrpSpPr>
            <p:nvPr/>
          </p:nvGrpSpPr>
          <p:grpSpPr bwMode="auto">
            <a:xfrm>
              <a:off x="4497388" y="4240213"/>
              <a:ext cx="1208087" cy="303212"/>
              <a:chOff x="501" y="1990"/>
              <a:chExt cx="761" cy="191"/>
            </a:xfrm>
          </p:grpSpPr>
          <p:sp>
            <p:nvSpPr>
              <p:cNvPr id="131150" name="Rectangle 125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51" name="Rectangle 126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  <p:sp>
            <p:nvSpPr>
              <p:cNvPr id="131152" name="Rectangle 127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n</a:t>
                </a:r>
              </a:p>
            </p:txBody>
          </p:sp>
          <p:sp>
            <p:nvSpPr>
              <p:cNvPr id="131153" name="Rectangle 128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  <p:sp>
            <p:nvSpPr>
              <p:cNvPr id="131154" name="Line 129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1155" name="Line 130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8793164" y="4606926"/>
            <a:ext cx="1208087" cy="303213"/>
            <a:chOff x="501" y="1990"/>
            <a:chExt cx="761" cy="191"/>
          </a:xfrm>
        </p:grpSpPr>
        <p:sp>
          <p:nvSpPr>
            <p:cNvPr id="13114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4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4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4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4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2462213" y="1665288"/>
            <a:ext cx="1479550" cy="303212"/>
            <a:chOff x="332" y="2224"/>
            <a:chExt cx="932" cy="191"/>
          </a:xfrm>
        </p:grpSpPr>
        <p:sp>
          <p:nvSpPr>
            <p:cNvPr id="131134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5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t</a:t>
              </a:r>
            </a:p>
          </p:txBody>
        </p:sp>
        <p:sp>
          <p:nvSpPr>
            <p:cNvPr id="131136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  <p:sp>
          <p:nvSpPr>
            <p:cNvPr id="131137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l</a:t>
              </a:r>
            </a:p>
          </p:txBody>
        </p:sp>
        <p:sp>
          <p:nvSpPr>
            <p:cNvPr id="131138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  <p:sp>
          <p:nvSpPr>
            <p:cNvPr id="131139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0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141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1109" name="Text Box 166"/>
          <p:cNvSpPr txBox="1">
            <a:spLocks noChangeArrowheads="1"/>
          </p:cNvSpPr>
          <p:nvPr/>
        </p:nvSpPr>
        <p:spPr bwMode="auto">
          <a:xfrm>
            <a:off x="9445625" y="5411788"/>
            <a:ext cx="844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router</a:t>
            </a:r>
          </a:p>
        </p:txBody>
      </p:sp>
      <p:sp>
        <p:nvSpPr>
          <p:cNvPr id="131110" name="Text Box 167"/>
          <p:cNvSpPr txBox="1">
            <a:spLocks noChangeArrowheads="1"/>
          </p:cNvSpPr>
          <p:nvPr/>
        </p:nvSpPr>
        <p:spPr bwMode="auto">
          <a:xfrm>
            <a:off x="9459913" y="3098801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1"/>
              <a:t>switch</a:t>
            </a:r>
          </a:p>
        </p:txBody>
      </p:sp>
      <p:sp>
        <p:nvSpPr>
          <p:cNvPr id="131111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6519864" y="0"/>
            <a:ext cx="3805237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2227263" y="692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3287713" y="719139"/>
            <a:ext cx="679450" cy="301625"/>
            <a:chOff x="780" y="1553"/>
            <a:chExt cx="428" cy="190"/>
          </a:xfrm>
        </p:grpSpPr>
        <p:sp>
          <p:nvSpPr>
            <p:cNvPr id="131132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33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3052764" y="1039814"/>
            <a:ext cx="903287" cy="301625"/>
            <a:chOff x="1851" y="2046"/>
            <a:chExt cx="569" cy="190"/>
          </a:xfrm>
        </p:grpSpPr>
        <p:grpSp>
          <p:nvGrpSpPr>
            <p:cNvPr id="131126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31130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31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H</a:t>
                </a:r>
                <a:r>
                  <a:rPr lang="en-US" altLang="en-US" sz="1800" baseline="-25000"/>
                  <a:t>t</a:t>
                </a:r>
              </a:p>
            </p:txBody>
          </p:sp>
        </p:grpSp>
        <p:grpSp>
          <p:nvGrpSpPr>
            <p:cNvPr id="131127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1128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1129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2759076" y="1363663"/>
            <a:ext cx="301625" cy="292100"/>
            <a:chOff x="1962" y="2058"/>
            <a:chExt cx="190" cy="184"/>
          </a:xfrm>
        </p:grpSpPr>
        <p:sp>
          <p:nvSpPr>
            <p:cNvPr id="131124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1125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400"/>
                <a:t>H</a:t>
              </a:r>
              <a:r>
                <a:rPr lang="en-US" alt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681163" y="1643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131117" name="Group 187"/>
          <p:cNvGrpSpPr>
            <a:grpSpLocks/>
          </p:cNvGrpSpPr>
          <p:nvPr/>
        </p:nvGrpSpPr>
        <p:grpSpPr bwMode="auto">
          <a:xfrm flipH="1">
            <a:off x="4702176" y="4970464"/>
            <a:ext cx="803275" cy="771525"/>
            <a:chOff x="-44" y="1473"/>
            <a:chExt cx="981" cy="1105"/>
          </a:xfrm>
        </p:grpSpPr>
        <p:pic>
          <p:nvPicPr>
            <p:cNvPr id="131122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3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131118" name="Group 190"/>
          <p:cNvGrpSpPr>
            <a:grpSpLocks/>
          </p:cNvGrpSpPr>
          <p:nvPr/>
        </p:nvGrpSpPr>
        <p:grpSpPr bwMode="auto">
          <a:xfrm flipH="1">
            <a:off x="5664201" y="1087439"/>
            <a:ext cx="803275" cy="771525"/>
            <a:chOff x="-44" y="1473"/>
            <a:chExt cx="981" cy="1105"/>
          </a:xfrm>
        </p:grpSpPr>
        <p:pic>
          <p:nvPicPr>
            <p:cNvPr id="131120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121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1311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A39C20D-01EE-49BB-84CB-406D4F1EFDC8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8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2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36" y="156431"/>
            <a:ext cx="8642132" cy="6461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168" y="1897229"/>
            <a:ext cx="1447800" cy="1066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981440" y="1843560"/>
              <a:ext cx="9924120" cy="319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480" y="1840680"/>
                <a:ext cx="9930960" cy="32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00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91" y="332877"/>
            <a:ext cx="7512918" cy="600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214" y="1047098"/>
            <a:ext cx="6254596" cy="46510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854400" y="2947680"/>
              <a:ext cx="1612080" cy="191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4680" y="2934360"/>
                <a:ext cx="1635480" cy="19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4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" pitchFamily="2" charset="0"/>
              </a:rPr>
              <a:t>Introduction</a:t>
            </a:r>
          </a:p>
        </p:txBody>
      </p:sp>
      <p:pic>
        <p:nvPicPr>
          <p:cNvPr id="11878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9366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Protocol </a:t>
            </a:r>
            <a:r>
              <a:rPr lang="ja-JP" altLang="en-US">
                <a:latin typeface="Times" pitchFamily="2" charset="0"/>
              </a:rPr>
              <a:t>“</a:t>
            </a:r>
            <a:r>
              <a:rPr lang="en-US" altLang="ja-JP">
                <a:latin typeface="Times" pitchFamily="2" charset="0"/>
              </a:rPr>
              <a:t>layers</a:t>
            </a:r>
            <a:r>
              <a:rPr lang="ja-JP" altLang="en-US">
                <a:latin typeface="Times" pitchFamily="2" charset="0"/>
              </a:rPr>
              <a:t>”</a:t>
            </a:r>
            <a:endParaRPr lang="en-US" altLang="en-US">
              <a:latin typeface="Times" pitchFamily="2" charset="0"/>
            </a:endParaRP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Times" pitchFamily="2" charset="0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Times" pitchFamily="2" charset="0"/>
              </a:rPr>
              <a:t>with many </a:t>
            </a:r>
            <a:r>
              <a:rPr lang="ja-JP" altLang="en-US" i="1">
                <a:solidFill>
                  <a:srgbClr val="CC0000"/>
                </a:solidFill>
                <a:latin typeface="Times" pitchFamily="2" charset="0"/>
              </a:rPr>
              <a:t>“</a:t>
            </a:r>
            <a:r>
              <a:rPr lang="en-US" altLang="ja-JP" i="1">
                <a:solidFill>
                  <a:srgbClr val="CC0000"/>
                </a:solidFill>
                <a:latin typeface="Times" pitchFamily="2" charset="0"/>
              </a:rPr>
              <a:t>pieces</a:t>
            </a:r>
            <a:r>
              <a:rPr lang="ja-JP" altLang="en-US" i="1">
                <a:solidFill>
                  <a:srgbClr val="CC0000"/>
                </a:solidFill>
                <a:latin typeface="Times" pitchFamily="2" charset="0"/>
              </a:rPr>
              <a:t>”</a:t>
            </a:r>
            <a:r>
              <a:rPr lang="en-US" altLang="ja-JP" i="1">
                <a:solidFill>
                  <a:srgbClr val="CC0000"/>
                </a:solidFill>
                <a:latin typeface="Times" pitchFamily="2" charset="0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hardware, software</a:t>
            </a:r>
          </a:p>
        </p:txBody>
      </p:sp>
      <p:sp>
        <p:nvSpPr>
          <p:cNvPr id="1187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" pitchFamily="2" charset="0"/>
              </a:rPr>
              <a:t>1-</a:t>
            </a:r>
            <a:fld id="{70A6E40B-E85E-4350-81D8-8A469D504FB0}" type="slidenum">
              <a:rPr lang="en-US" altLang="en-US" sz="1200">
                <a:latin typeface="Times" pitchFamily="2" charset="0"/>
              </a:rPr>
              <a:pPr/>
              <a:t>2</a:t>
            </a:fld>
            <a:endParaRPr lang="en-US" altLang="en-US" sz="12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9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20834" name="Picture 1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738" y="928689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0225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Organization of air travel</a:t>
            </a:r>
            <a:endParaRPr lang="en-US" altLang="en-US"/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5489576"/>
            <a:ext cx="7772400" cy="542925"/>
          </a:xfrm>
        </p:spPr>
        <p:txBody>
          <a:bodyPr/>
          <a:lstStyle/>
          <a:p>
            <a:pPr marL="287338" indent="-287338"/>
            <a:r>
              <a:rPr lang="en-US" altLang="en-US"/>
              <a:t>a series of steps</a:t>
            </a:r>
          </a:p>
        </p:txBody>
      </p:sp>
      <p:grpSp>
        <p:nvGrpSpPr>
          <p:cNvPr id="120837" name="Group 4"/>
          <p:cNvGrpSpPr>
            <a:grpSpLocks/>
          </p:cNvGrpSpPr>
          <p:nvPr/>
        </p:nvGrpSpPr>
        <p:grpSpPr bwMode="auto">
          <a:xfrm>
            <a:off x="2635250" y="1587501"/>
            <a:ext cx="6508750" cy="3294063"/>
            <a:chOff x="700" y="1000"/>
            <a:chExt cx="4100" cy="2075"/>
          </a:xfrm>
        </p:grpSpPr>
        <p:sp>
          <p:nvSpPr>
            <p:cNvPr id="120839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07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ticket (purchase)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baggage (check)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gates (load)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runway takeoff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20840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80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ticket (complain)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baggage (claim)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gates (unload)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runway landing</a:t>
              </a:r>
            </a:p>
            <a:p>
              <a:endParaRPr lang="en-US" altLang="en-US" sz="2000">
                <a:solidFill>
                  <a:srgbClr val="000099"/>
                </a:solidFill>
              </a:endParaRPr>
            </a:p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20841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20842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08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1AB0E869-726B-4A91-8DCF-EC6B9E267CD2}" type="slidenum">
              <a:rPr lang="en-US" altLang="en-US" sz="1200">
                <a:latin typeface="Tahoma" panose="020B0604030504040204" pitchFamily="34" charset="0"/>
              </a:rPr>
              <a:pPr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838760" y="1606680"/>
              <a:ext cx="5578920" cy="3919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9400" y="1597320"/>
                <a:ext cx="5597640" cy="39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03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" pitchFamily="2" charset="0"/>
              </a:rPr>
              <a:t>Introduction</a:t>
            </a:r>
          </a:p>
        </p:txBody>
      </p:sp>
      <p:pic>
        <p:nvPicPr>
          <p:cNvPr id="122882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819150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883" name="Group 38"/>
          <p:cNvGrpSpPr>
            <a:grpSpLocks/>
          </p:cNvGrpSpPr>
          <p:nvPr/>
        </p:nvGrpSpPr>
        <p:grpSpPr bwMode="auto">
          <a:xfrm>
            <a:off x="1958976" y="1314451"/>
            <a:ext cx="8418513" cy="2835275"/>
            <a:chOff x="258" y="1214"/>
            <a:chExt cx="5303" cy="1786"/>
          </a:xfrm>
        </p:grpSpPr>
        <p:sp>
          <p:nvSpPr>
            <p:cNvPr id="122887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888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airplane routing</a:t>
              </a:r>
            </a:p>
          </p:txBody>
        </p:sp>
        <p:sp>
          <p:nvSpPr>
            <p:cNvPr id="122889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0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1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2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3" name="Text Box 8"/>
            <p:cNvSpPr txBox="1">
              <a:spLocks noChangeArrowheads="1"/>
            </p:cNvSpPr>
            <p:nvPr/>
          </p:nvSpPr>
          <p:spPr bwMode="auto">
            <a:xfrm>
              <a:off x="514" y="2706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departure</a:t>
              </a:r>
            </a:p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airport</a:t>
              </a:r>
            </a:p>
          </p:txBody>
        </p:sp>
        <p:sp>
          <p:nvSpPr>
            <p:cNvPr id="122894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arrival</a:t>
              </a:r>
            </a:p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airport</a:t>
              </a:r>
            </a:p>
          </p:txBody>
        </p:sp>
        <p:sp>
          <p:nvSpPr>
            <p:cNvPr id="122895" name="Text Box 10"/>
            <p:cNvSpPr txBox="1">
              <a:spLocks noChangeArrowheads="1"/>
            </p:cNvSpPr>
            <p:nvPr/>
          </p:nvSpPr>
          <p:spPr bwMode="auto">
            <a:xfrm>
              <a:off x="1881" y="2709"/>
              <a:ext cx="9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intermediate air-traffic</a:t>
              </a:r>
            </a:p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control centers</a:t>
              </a:r>
            </a:p>
          </p:txBody>
        </p:sp>
        <p:pic>
          <p:nvPicPr>
            <p:cNvPr id="122896" name="Picture 11" descr="yylgaifm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897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8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899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grpSp>
          <p:nvGrpSpPr>
            <p:cNvPr id="122900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7"/>
              <a:chOff x="1813" y="2187"/>
              <a:chExt cx="1071" cy="187"/>
            </a:xfrm>
          </p:grpSpPr>
          <p:sp>
            <p:nvSpPr>
              <p:cNvPr id="122920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122921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>
                    <a:latin typeface="Times" pitchFamily="2" charset="0"/>
                  </a:rPr>
                  <a:t>airplane routing</a:t>
                </a:r>
              </a:p>
            </p:txBody>
          </p:sp>
        </p:grpSp>
        <p:grpSp>
          <p:nvGrpSpPr>
            <p:cNvPr id="122901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7"/>
              <a:chOff x="1813" y="2187"/>
              <a:chExt cx="1071" cy="187"/>
            </a:xfrm>
          </p:grpSpPr>
          <p:sp>
            <p:nvSpPr>
              <p:cNvPr id="122918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>
                  <a:latin typeface="Times" pitchFamily="2" charset="0"/>
                </a:endParaRPr>
              </a:p>
            </p:txBody>
          </p:sp>
          <p:sp>
            <p:nvSpPr>
              <p:cNvPr id="122919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en-US" sz="1400">
                    <a:latin typeface="Times" pitchFamily="2" charset="0"/>
                  </a:rPr>
                  <a:t>airplane routing</a:t>
                </a:r>
              </a:p>
            </p:txBody>
          </p:sp>
        </p:grpSp>
        <p:sp>
          <p:nvSpPr>
            <p:cNvPr id="122902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03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latin typeface="Times" pitchFamily="2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latin typeface="Times" pitchFamily="2" charset="0"/>
                </a:rPr>
                <a:t>airplane routing</a:t>
              </a:r>
            </a:p>
          </p:txBody>
        </p:sp>
        <p:sp>
          <p:nvSpPr>
            <p:cNvPr id="122904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905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906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907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>
                <a:latin typeface="Times" pitchFamily="2" charset="0"/>
              </a:endParaRPr>
            </a:p>
          </p:txBody>
        </p:sp>
        <p:sp>
          <p:nvSpPr>
            <p:cNvPr id="122908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09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10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11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12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" pitchFamily="2" charset="0"/>
              </a:endParaRPr>
            </a:p>
          </p:txBody>
        </p:sp>
        <p:sp>
          <p:nvSpPr>
            <p:cNvPr id="122913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ticket</a:t>
              </a:r>
            </a:p>
          </p:txBody>
        </p:sp>
        <p:sp>
          <p:nvSpPr>
            <p:cNvPr id="122914" name="Text Box 33"/>
            <p:cNvSpPr txBox="1">
              <a:spLocks noChangeArrowheads="1"/>
            </p:cNvSpPr>
            <p:nvPr/>
          </p:nvSpPr>
          <p:spPr bwMode="auto">
            <a:xfrm>
              <a:off x="4797" y="1801"/>
              <a:ext cx="4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baggage</a:t>
              </a:r>
            </a:p>
          </p:txBody>
        </p:sp>
        <p:sp>
          <p:nvSpPr>
            <p:cNvPr id="122915" name="Text Box 34"/>
            <p:cNvSpPr txBox="1">
              <a:spLocks noChangeArrowheads="1"/>
            </p:cNvSpPr>
            <p:nvPr/>
          </p:nvSpPr>
          <p:spPr bwMode="auto">
            <a:xfrm>
              <a:off x="4784" y="2013"/>
              <a:ext cx="2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gate</a:t>
              </a:r>
            </a:p>
          </p:txBody>
        </p:sp>
        <p:sp>
          <p:nvSpPr>
            <p:cNvPr id="122916" name="Text Box 35"/>
            <p:cNvSpPr txBox="1">
              <a:spLocks noChangeArrowheads="1"/>
            </p:cNvSpPr>
            <p:nvPr/>
          </p:nvSpPr>
          <p:spPr bwMode="auto">
            <a:xfrm>
              <a:off x="4781" y="2225"/>
              <a:ext cx="7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takeoff/landing</a:t>
              </a:r>
            </a:p>
          </p:txBody>
        </p:sp>
        <p:sp>
          <p:nvSpPr>
            <p:cNvPr id="122917" name="Text Box 36"/>
            <p:cNvSpPr txBox="1">
              <a:spLocks noChangeArrowheads="1"/>
            </p:cNvSpPr>
            <p:nvPr/>
          </p:nvSpPr>
          <p:spPr bwMode="auto">
            <a:xfrm>
              <a:off x="4788" y="2444"/>
              <a:ext cx="73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Times" pitchFamily="2" charset="0"/>
                </a:rPr>
                <a:t>airplane routing</a:t>
              </a:r>
            </a:p>
          </p:txBody>
        </p:sp>
      </p:grpSp>
      <p:sp>
        <p:nvSpPr>
          <p:cNvPr id="122884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1843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" pitchFamily="2" charset="0"/>
              </a:rPr>
              <a:t>Layering of airline functionality</a:t>
            </a:r>
          </a:p>
        </p:txBody>
      </p:sp>
      <p:sp>
        <p:nvSpPr>
          <p:cNvPr id="122885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4441826"/>
            <a:ext cx="7613650" cy="17637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latin typeface="Times" pitchFamily="2" charset="0"/>
              </a:rPr>
              <a:t>layers:</a:t>
            </a:r>
            <a:r>
              <a:rPr lang="en-US" altLang="en-US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altLang="en-US">
                <a:latin typeface="Times" pitchFamily="2" charset="0"/>
              </a:rPr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latin typeface="Times" pitchFamily="2" charset="0"/>
                <a:ea typeface="Arial" panose="020B0604020202020204" pitchFamily="34" charset="0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latin typeface="Times" pitchFamily="2" charset="0"/>
            </a:endParaRPr>
          </a:p>
        </p:txBody>
      </p:sp>
      <p:sp>
        <p:nvSpPr>
          <p:cNvPr id="1228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" pitchFamily="2" charset="0"/>
              </a:rPr>
              <a:t>1-</a:t>
            </a:r>
            <a:fld id="{6123F50F-DEA8-4429-81B0-C32D155469F4}" type="slidenum">
              <a:rPr lang="en-US" altLang="en-US" sz="1200">
                <a:latin typeface="Times" pitchFamily="2" charset="0"/>
              </a:rPr>
              <a:pPr/>
              <a:t>4</a:t>
            </a:fld>
            <a:endParaRPr lang="en-US" altLang="en-US" sz="12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216191" y="1718311"/>
            <a:ext cx="9477475" cy="261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 sz="36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altLang="en-US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Internet structured?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70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83152" y="6328918"/>
            <a:ext cx="411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493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1" y="1297336"/>
            <a:ext cx="32988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2752" y="33769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9980" y="1773428"/>
            <a:ext cx="7772400" cy="46482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complex systems: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structure allows identification, relationship of complex system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pieces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layered </a:t>
            </a:r>
            <a:r>
              <a:rPr lang="en-US" altLang="en-US" sz="2000" i="1" dirty="0">
                <a:solidFill>
                  <a:srgbClr val="CC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reference model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for discussion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 eases maintenance, updating of system</a:t>
            </a:r>
          </a:p>
          <a:p>
            <a:pPr marL="682625" lvl="1" indent="-225425"/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change of implementation of layer</a:t>
            </a:r>
            <a:r>
              <a:rPr lang="ja-JP" altLang="en-US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’</a:t>
            </a:r>
            <a:r>
              <a:rPr lang="en-US" altLang="ja-JP" sz="2000" dirty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 service transparent to rest of system</a:t>
            </a:r>
          </a:p>
          <a:p>
            <a:pPr marL="457200" lvl="1" indent="0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93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5152" y="6328918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C2BECD53-F84A-4985-A376-6A14E36FA1A9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19280" y="2679840"/>
              <a:ext cx="5245560" cy="1155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9920" y="2670480"/>
                <a:ext cx="5264280" cy="11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416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74" y="2198520"/>
            <a:ext cx="3333750" cy="3038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024" y="2198520"/>
            <a:ext cx="7637547" cy="34385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3729" y="2013854"/>
            <a:ext cx="368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111111"/>
                </a:solidFill>
                <a:latin typeface="Roboto" panose="02000000000000000000" pitchFamily="2" charset="0"/>
              </a:rPr>
              <a:t>Kleinrock's</a:t>
            </a:r>
            <a:r>
              <a:rPr lang="en-IN" b="1" dirty="0">
                <a:solidFill>
                  <a:srgbClr val="111111"/>
                </a:solidFill>
                <a:latin typeface="Roboto" panose="02000000000000000000" pitchFamily="2" charset="0"/>
              </a:rPr>
              <a:t> "Narrow Waist" Model </a:t>
            </a:r>
            <a:endParaRPr lang="en-I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1626" y="1383343"/>
            <a:ext cx="337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Vint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Cerf</a:t>
            </a:r>
            <a:r>
              <a:rPr lang="en-US" sz="2400" dirty="0">
                <a:solidFill>
                  <a:srgbClr val="4D515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dirty="0">
                <a:solidFill>
                  <a:srgbClr val="5F63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 Kahn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8264210" y="3261985"/>
              <a:ext cx="315720" cy="324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8010" y="3256585"/>
                <a:ext cx="343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Ink 42"/>
              <p14:cNvContentPartPr/>
              <p14:nvPr/>
            </p14:nvContentPartPr>
            <p14:xfrm>
              <a:off x="11361650" y="798865"/>
              <a:ext cx="360" cy="36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343650" y="780865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15FF1E-80C6-E64F-9160-D48AE0BF0AC6}"/>
              </a:ext>
            </a:extLst>
          </p:cNvPr>
          <p:cNvSpPr txBox="1"/>
          <p:nvPr/>
        </p:nvSpPr>
        <p:spPr>
          <a:xfrm>
            <a:off x="1171626" y="219456"/>
            <a:ext cx="802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" pitchFamily="2" charset="0"/>
              </a:rPr>
              <a:t>The TCP/IP Model </a:t>
            </a:r>
            <a:endParaRPr lang="en-US" dirty="0">
              <a:solidFill>
                <a:srgbClr val="FF000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6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269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8099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77228" y="161132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1051" y="1333500"/>
            <a:ext cx="5554663" cy="4648200"/>
          </a:xfrm>
        </p:spPr>
        <p:txBody>
          <a:bodyPr>
            <a:noAutofit/>
          </a:bodyPr>
          <a:lstStyle/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supporting network applications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FTP, SMTP, HTTP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process-process data transfer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TCP, UDP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of datagrams from source to destination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IP, routing protocols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transfer between neighboring  network elements</a:t>
            </a:r>
          </a:p>
          <a:p>
            <a:pPr marL="682625" lvl="1" indent="-225425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Ethernet (802.3), </a:t>
            </a:r>
            <a:r>
              <a:rPr lang="en-US" altLang="en-US" sz="20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WiFi</a:t>
            </a:r>
            <a:r>
              <a:rPr lang="en-US" alt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(802.11), PPP</a:t>
            </a:r>
          </a:p>
          <a:p>
            <a:pPr marL="287338" indent="-287338">
              <a:lnSpc>
                <a:spcPct val="80000"/>
              </a:lnSpc>
            </a:pPr>
            <a:r>
              <a:rPr lang="en-US" alt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wire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7338" indent="-287338">
              <a:lnSpc>
                <a:spcPct val="8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7981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8134641" y="1920875"/>
            <a:ext cx="15488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7975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7975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7975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7975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fld id="{7D5F5A2B-9DFD-4608-ADCC-A8B811C4AE93}" type="slidenum"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3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 Systems Interconnection (OSI) Reference Model by International Standards Organization (ISO)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47" y="2085507"/>
            <a:ext cx="4657825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created for different abstractions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layer performs well-defined function </a:t>
            </a:r>
          </a:p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layer chosen with standards in mind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information flow across layer interfaces </a:t>
            </a:r>
          </a:p>
          <a:p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optimum number of layers </a:t>
            </a:r>
            <a:endParaRPr lang="en-IN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60195"/>
            <a:ext cx="5713596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491</Words>
  <Application>Microsoft Macintosh PowerPoint</Application>
  <PresentationFormat>Widescreen</PresentationFormat>
  <Paragraphs>187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MS PGothic</vt:lpstr>
      <vt:lpstr>游ゴシック</vt:lpstr>
      <vt:lpstr>游ゴシック Light</vt:lpstr>
      <vt:lpstr>Arial</vt:lpstr>
      <vt:lpstr>Calibri</vt:lpstr>
      <vt:lpstr>Calibri Light</vt:lpstr>
      <vt:lpstr>Roboto</vt:lpstr>
      <vt:lpstr>Tahoma</vt:lpstr>
      <vt:lpstr>Times</vt:lpstr>
      <vt:lpstr>Times New Roman</vt:lpstr>
      <vt:lpstr>Wingdings</vt:lpstr>
      <vt:lpstr>Office Theme</vt:lpstr>
      <vt:lpstr>PowerPoint Presentation</vt:lpstr>
      <vt:lpstr>Protocol “layers”</vt:lpstr>
      <vt:lpstr>Organization of air travel</vt:lpstr>
      <vt:lpstr>Layering of airline functionality</vt:lpstr>
      <vt:lpstr>PowerPoint Presentation</vt:lpstr>
      <vt:lpstr>Why layering?</vt:lpstr>
      <vt:lpstr>PowerPoint Presentation</vt:lpstr>
      <vt:lpstr>Internet protocol stack</vt:lpstr>
      <vt:lpstr>The Open Systems Interconnection (OSI) Reference Model by International Standards Organization (ISO)</vt:lpstr>
      <vt:lpstr>PowerPoint Presentation</vt:lpstr>
      <vt:lpstr>PowerPoint Presentation</vt:lpstr>
      <vt:lpstr>PowerPoint Presentation</vt:lpstr>
      <vt:lpstr>PowerPoint Presentation</vt:lpstr>
      <vt:lpstr>Encapsulation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Subbu</dc:creator>
  <cp:lastModifiedBy>Microsoft Office User</cp:lastModifiedBy>
  <cp:revision>21</cp:revision>
  <dcterms:created xsi:type="dcterms:W3CDTF">2021-01-20T08:05:22Z</dcterms:created>
  <dcterms:modified xsi:type="dcterms:W3CDTF">2022-08-22T05:09:20Z</dcterms:modified>
</cp:coreProperties>
</file>