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7" r:id="rId4"/>
    <p:sldId id="263" r:id="rId5"/>
    <p:sldId id="262" r:id="rId6"/>
    <p:sldId id="258" r:id="rId7"/>
    <p:sldId id="259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1" y="802300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6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056F-739D-4AF2-B0F9-3368E3BE162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1" y="329309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5" y="798973"/>
            <a:ext cx="811019" cy="503578"/>
          </a:xfrm>
        </p:spPr>
        <p:txBody>
          <a:bodyPr/>
          <a:lstStyle/>
          <a:p>
            <a:fld id="{5B235141-6239-46B9-A1B8-E0945AEDA6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5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056F-739D-4AF2-B0F9-3368E3BE162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5141-6239-46B9-A1B8-E0945AEDA6B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5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3" y="798975"/>
            <a:ext cx="7828831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056F-739D-4AF2-B0F9-3368E3BE162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5141-6239-46B9-A1B8-E0945AEDA6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5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00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056F-739D-4AF2-B0F9-3368E3BE162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5141-6239-46B9-A1B8-E0945AEDA6B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49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5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7"/>
            <a:ext cx="8630447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056F-739D-4AF2-B0F9-3368E3BE162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5141-6239-46B9-A1B8-E0945AEDA6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9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1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056F-739D-4AF2-B0F9-3368E3BE162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5141-6239-46B9-A1B8-E0945AEDA6B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14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2" y="804165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51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71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3" y="2023005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3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056F-739D-4AF2-B0F9-3368E3BE162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5141-6239-46B9-A1B8-E0945AEDA6B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6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056F-739D-4AF2-B0F9-3368E3BE162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5141-6239-46B9-A1B8-E0945AEDA6B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77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056F-739D-4AF2-B0F9-3368E3BE162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5141-6239-46B9-A1B8-E0945AEDA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2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1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2" y="3205493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056F-739D-4AF2-B0F9-3368E3BE162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5141-6239-46B9-A1B8-E0945AEDA6B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4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8" y="482172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7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4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30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3" y="5469858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20056F-739D-4AF2-B0F9-3368E3BE162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3" y="318642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5141-6239-46B9-A1B8-E0945AEDA6B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3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49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8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80" y="80452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80" y="201573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0056F-739D-4AF2-B0F9-3368E3BE162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9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1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235141-6239-46B9-A1B8-E0945AEDA6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79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nstructionlawva.com/guest-post-fridays-have-been-great-thanks-all-that-contribute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AF06-BE78-4802-9EF3-9EBE8B2E6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913" y="2107097"/>
            <a:ext cx="8958470" cy="1186074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Study:   Visualizing Investment </a:t>
            </a:r>
            <a:br>
              <a:rPr lang="en-US" sz="35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5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51436-C10A-4C91-9CCB-A1AD1593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8246" y="3935896"/>
            <a:ext cx="4452729" cy="7288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Presented by - 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Divya Paunikar</a:t>
            </a:r>
          </a:p>
        </p:txBody>
      </p:sp>
    </p:spTree>
    <p:extLst>
      <p:ext uri="{BB962C8B-B14F-4D97-AF65-F5344CB8AC3E}">
        <p14:creationId xmlns:p14="http://schemas.microsoft.com/office/powerpoint/2010/main" val="212087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1F53-D08B-4116-A5A7-567BDC92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66" y="768626"/>
            <a:ext cx="6692348" cy="623028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	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C02F-DDAD-4134-8C4B-4D35D3ABC25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dirty="0"/>
              <a:t>All the Problems shared by the Client has been successfully completed with many interesting Visualizations and Dashboards.</a:t>
            </a:r>
          </a:p>
          <a:p>
            <a:r>
              <a:rPr lang="en-US" dirty="0"/>
              <a:t>It has been observed that the investment dataset has some deviations in the investments in some sectors of the country and many has given profit as well.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</a:p>
          <a:p>
            <a:r>
              <a:rPr lang="en-US" dirty="0"/>
              <a:t>By looking at the insights generated, client can easily work on some factors to gain more profits in their projects.</a:t>
            </a:r>
          </a:p>
        </p:txBody>
      </p:sp>
    </p:spTree>
    <p:extLst>
      <p:ext uri="{BB962C8B-B14F-4D97-AF65-F5344CB8AC3E}">
        <p14:creationId xmlns:p14="http://schemas.microsoft.com/office/powerpoint/2010/main" val="3731244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76EF82F-A106-40EC-8718-5985868EF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3252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3BA07F-0D00-4A4A-B757-2426000FC194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onstructionlawva.com/guest-post-fridays-have-been-great-thanks-all-that-contribut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552823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4156-350D-472B-8F2A-594B5D00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01150"/>
            <a:ext cx="9601196" cy="1285461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9D54-A44F-4A92-8948-36428FEF4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45635"/>
            <a:ext cx="9107555" cy="322027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To gain proper insights through the dataset.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Wireframe for Visualization and Dashboards.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Budget Estimation and POC.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Problem Statements and its respective Solutions.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7095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CD7437-217B-4489-888C-70629826F44C}"/>
              </a:ext>
            </a:extLst>
          </p:cNvPr>
          <p:cNvSpPr txBox="1"/>
          <p:nvPr/>
        </p:nvSpPr>
        <p:spPr>
          <a:xfrm>
            <a:off x="424069" y="284682"/>
            <a:ext cx="11237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is a dataset being shared by the Client and due more of the Manual work faced by the client, </a:t>
            </a:r>
          </a:p>
          <a:p>
            <a:r>
              <a:rPr lang="en-US" sz="2000" dirty="0"/>
              <a:t> we have created  Visualizations and Dashboard dynamically by using Tableau Desktop Professional. </a:t>
            </a:r>
          </a:p>
          <a:p>
            <a:r>
              <a:rPr lang="en-US" sz="2400" dirty="0"/>
              <a:t>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Here is the outline of the Visualization.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D46B7-4DFD-4682-95A4-8399D4CF2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50503"/>
            <a:ext cx="6559827" cy="4797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E7B3D7-B8D9-46F7-8911-5F510ADD3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26" y="1494421"/>
            <a:ext cx="5632174" cy="485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1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D1C5A-5B47-4B68-B4B3-457547A13150}"/>
              </a:ext>
            </a:extLst>
          </p:cNvPr>
          <p:cNvSpPr txBox="1"/>
          <p:nvPr/>
        </p:nvSpPr>
        <p:spPr>
          <a:xfrm>
            <a:off x="265042" y="304800"/>
            <a:ext cx="7076661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Wireframe for Dashboards: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9B69AD-6584-4035-933B-1FEDA829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3836"/>
            <a:ext cx="6701051" cy="50527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A98EB4-5E8C-4FC1-AB7B-049DBA647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51" y="1059546"/>
            <a:ext cx="5559189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64734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56E7-01CA-4C79-9047-82AE233E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61" y="874643"/>
            <a:ext cx="9197010" cy="79513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Budget Estimation and poc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9EEF-B9F3-449D-BA7E-DBDA9A27F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04" y="2656820"/>
            <a:ext cx="8070575" cy="170314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  <a:t>Windows OS,  Tableau Desktop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  <a:t>Wireframing Tools such as Draw.io will be used for Dashboard designs.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  <a:t>Tableau Desktop Professional Software at </a:t>
            </a: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$70 per month.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  <a:t>Tableau Public for Publishing the project.</a:t>
            </a:r>
            <a:endParaRPr lang="en-US" sz="1800" b="0" i="0" dirty="0">
              <a:solidFill>
                <a:schemeClr val="tx2">
                  <a:lumMod val="75000"/>
                </a:schemeClr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85619-2503-4860-94F4-DE1B7F707CD9}"/>
              </a:ext>
            </a:extLst>
          </p:cNvPr>
          <p:cNvSpPr txBox="1"/>
          <p:nvPr/>
        </p:nvSpPr>
        <p:spPr>
          <a:xfrm>
            <a:off x="1550504" y="2133600"/>
            <a:ext cx="710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Key Requirements for Visualisation :- </a:t>
            </a:r>
          </a:p>
        </p:txBody>
      </p:sp>
    </p:spTree>
    <p:extLst>
      <p:ext uri="{BB962C8B-B14F-4D97-AF65-F5344CB8AC3E}">
        <p14:creationId xmlns:p14="http://schemas.microsoft.com/office/powerpoint/2010/main" val="2757115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2CDA-96D6-4784-8BDD-79C72D8F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21635"/>
            <a:ext cx="9603275" cy="702366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25B30-B42D-43AA-A284-78EFBC1ED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3212"/>
            <a:ext cx="10740420" cy="470311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24292E"/>
                </a:solidFill>
                <a:latin typeface="Garamond" panose="02020404030301010803" pitchFamily="18" charset="0"/>
              </a:rPr>
              <a:t>There are visualization need to be done based on investment dataset as follows: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E"/>
                </a:solidFill>
                <a:latin typeface="Garamond" panose="02020404030301010803" pitchFamily="18" charset="0"/>
              </a:rPr>
              <a:t>Top 10 Themes by Count of Startups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E"/>
                </a:solidFill>
                <a:latin typeface="Garamond" panose="02020404030301010803" pitchFamily="18" charset="0"/>
              </a:rPr>
              <a:t>Radar Chart producing Top 10 Investors and Startups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E"/>
                </a:solidFill>
                <a:latin typeface="Garamond" panose="02020404030301010803" pitchFamily="18" charset="0"/>
              </a:rPr>
              <a:t>Top 5 Themes and Countries by Startups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E"/>
                </a:solidFill>
                <a:latin typeface="Garamond" panose="02020404030301010803" pitchFamily="18" charset="0"/>
              </a:rPr>
              <a:t>Sector wise Z-score Distribution of Investment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E"/>
                </a:solidFill>
                <a:latin typeface="Garamond" panose="02020404030301010803" pitchFamily="18" charset="0"/>
              </a:rPr>
              <a:t>Top 5 Countries wrt Financing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E"/>
                </a:solidFill>
                <a:latin typeface="Garamond" panose="02020404030301010803" pitchFamily="18" charset="0"/>
              </a:rPr>
              <a:t>Heat Map Producing Sector Wise Themes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E"/>
                </a:solidFill>
                <a:latin typeface="Garamond" panose="02020404030301010803" pitchFamily="18" charset="0"/>
              </a:rPr>
              <a:t>Top 5 Countries Based on Top 8 Sectors showing total investment till date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E"/>
                </a:solidFill>
                <a:latin typeface="Garamond" panose="02020404030301010803" pitchFamily="18" charset="0"/>
              </a:rPr>
              <a:t>Division of Startups to Stages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92E"/>
                </a:solidFill>
                <a:latin typeface="Garamond" panose="02020404030301010803" pitchFamily="18" charset="0"/>
              </a:rPr>
              <a:t>Top 5 Theme based on Startups by 5 Countries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232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1292-0EDA-4C6C-9A4C-94576E2F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9" y="371062"/>
            <a:ext cx="10548729" cy="75537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There are Dashboards Generated Based on these Problem statements as follows: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75205-52CF-426F-BD3C-7B08F46DC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210"/>
            <a:ext cx="12192000" cy="55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5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82EBC9-BD4B-4407-936D-158C758B0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165"/>
            <a:ext cx="12192000" cy="5849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407481-98F4-4EF7-9FE5-11FE9A0550AD}"/>
              </a:ext>
            </a:extLst>
          </p:cNvPr>
          <p:cNvSpPr txBox="1"/>
          <p:nvPr/>
        </p:nvSpPr>
        <p:spPr>
          <a:xfrm>
            <a:off x="357808" y="251790"/>
            <a:ext cx="9872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Sector Wise Representation of Investments </a:t>
            </a:r>
          </a:p>
        </p:txBody>
      </p:sp>
    </p:spTree>
    <p:extLst>
      <p:ext uri="{BB962C8B-B14F-4D97-AF65-F5344CB8AC3E}">
        <p14:creationId xmlns:p14="http://schemas.microsoft.com/office/powerpoint/2010/main" val="415535037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6FF4CE-19E9-4C9D-A9A7-11153CD145D1}"/>
              </a:ext>
            </a:extLst>
          </p:cNvPr>
          <p:cNvSpPr txBox="1"/>
          <p:nvPr/>
        </p:nvSpPr>
        <p:spPr>
          <a:xfrm>
            <a:off x="371060" y="212035"/>
            <a:ext cx="873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Radar Chart for Top 10 Investors and no of Startups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28704-160F-4578-B9E2-A5127B0FC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970"/>
            <a:ext cx="12192000" cy="58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807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396</TotalTime>
  <Words>327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Garamond</vt:lpstr>
      <vt:lpstr>Georgia</vt:lpstr>
      <vt:lpstr>Gill Sans MT</vt:lpstr>
      <vt:lpstr>Times New Roman</vt:lpstr>
      <vt:lpstr>Gallery</vt:lpstr>
      <vt:lpstr>Case Study:   Visualizing Investment  data in Tableau</vt:lpstr>
      <vt:lpstr>Agenda </vt:lpstr>
      <vt:lpstr>PowerPoint Presentation</vt:lpstr>
      <vt:lpstr>PowerPoint Presentation</vt:lpstr>
      <vt:lpstr>Budget Estimation and poc</vt:lpstr>
      <vt:lpstr>Problem statements</vt:lpstr>
      <vt:lpstr>There are Dashboards Generated Based on these Problem statements as follows:</vt:lpstr>
      <vt:lpstr>PowerPoint Presentation</vt:lpstr>
      <vt:lpstr>PowerPoint Presentation</vt:lpstr>
      <vt:lpstr>Conclusion and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Visualizing Investment  data in Tableau</dc:title>
  <dc:creator>Divya</dc:creator>
  <cp:lastModifiedBy>Divya</cp:lastModifiedBy>
  <cp:revision>23</cp:revision>
  <dcterms:created xsi:type="dcterms:W3CDTF">2021-04-26T11:01:42Z</dcterms:created>
  <dcterms:modified xsi:type="dcterms:W3CDTF">2021-04-27T12:40:12Z</dcterms:modified>
</cp:coreProperties>
</file>