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penSans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28d258f3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28d258f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366cd03d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366cd0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28d258f3_2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528d258f3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28d258f3_2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28d258f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528d258f3_2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528d258f3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5366cd03d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5366cd03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366cd03d_2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5366cd03d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5366cd03d_2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5366cd03d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5366cd43d_2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5366cd43d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528d258f3_4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528d258f3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5366cd03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5366cd0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28d258f3_1_20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28d258f3_1_2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28d258f3_1_20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28d258f3_1_2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 Data Preparation / Provisioning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▪ ETL Implementation to streamline source extract / transform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▪ Data modeling (normalization / denormalization) if applicable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▪ Diversity of data points available for reporting"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28d258f3_1_20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28d258f3_1_2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528d258f3_1_20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528d258f3_1_2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528d258f3_1_20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528d258f3_1_2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28d258f3_1_2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528d258f3_1_2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28d258f3_1_20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28d258f3_1_2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Relationship Id="rId4" Type="http://schemas.openxmlformats.org/officeDocument/2006/relationships/image" Target="../media/image25.jpg"/><Relationship Id="rId5" Type="http://schemas.openxmlformats.org/officeDocument/2006/relationships/image" Target="../media/image23.jpg"/><Relationship Id="rId6" Type="http://schemas.openxmlformats.org/officeDocument/2006/relationships/image" Target="../media/image22.jpg"/><Relationship Id="rId7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ws.amazon.com/blogs/big-data/a-public-data-lake-for-analysis-of-covid-19-data/" TargetMode="External"/><Relationship Id="rId4" Type="http://schemas.openxmlformats.org/officeDocument/2006/relationships/hyperlink" Target="https://github.com/CSSEGISandData/COVID-19/blob/master/csse_covid_19_data/UID_ISO_FIPS_LookUp_Table.csv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807050" y="776950"/>
            <a:ext cx="55299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</a:rPr>
              <a:t>Data Warehousing Project</a:t>
            </a:r>
            <a:endParaRPr b="1" sz="26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4350" y="2153525"/>
            <a:ext cx="36189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GROUP 4: Technocratic Dynamos</a:t>
            </a:r>
            <a:endParaRPr b="1"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Ankit Arun Patil 		A20451742</a:t>
            </a:r>
            <a:endParaRPr b="1"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Daphney Carol           	A20446937</a:t>
            </a:r>
            <a:endParaRPr b="1"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Divya Poojari          	            A20446668</a:t>
            </a:r>
            <a:endParaRPr b="1"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Neha Desai 			A20402675</a:t>
            </a:r>
            <a:endParaRPr b="1"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Tanmay Deepak Patil 	A20439531</a:t>
            </a:r>
            <a:endParaRPr b="1"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SQL Queries for visualization </a:t>
            </a:r>
            <a:endParaRPr sz="1800"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Story 1: Positive covid-19 cases reported on daily basis across all states in the US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SQL query: To get positive cases for every single day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325" y="1817050"/>
            <a:ext cx="7093384" cy="32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0" y="6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875" y="68125"/>
            <a:ext cx="7164125" cy="505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4294967295" type="title"/>
          </p:nvPr>
        </p:nvSpPr>
        <p:spPr>
          <a:xfrm>
            <a:off x="382850" y="28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Dashboard for Story 1</a:t>
            </a:r>
            <a:endParaRPr b="1" sz="1800"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13" y="905825"/>
            <a:ext cx="8093475" cy="39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Story 2: Covid-19 recovery rate across all the countries around the world </a:t>
            </a:r>
            <a:endParaRPr b="1" sz="1800"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SQL query : Calculating recovery rate across countries. 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850" y="1729900"/>
            <a:ext cx="7228700" cy="28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4294967295" type="title"/>
          </p:nvPr>
        </p:nvSpPr>
        <p:spPr>
          <a:xfrm>
            <a:off x="311700" y="5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Dashboard for story 2: </a:t>
            </a:r>
            <a:endParaRPr b="1" sz="1800"/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92375"/>
            <a:ext cx="8442424" cy="42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50" y="219575"/>
            <a:ext cx="8351499" cy="450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00" y="286025"/>
            <a:ext cx="8167658" cy="457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494025"/>
            <a:ext cx="8167650" cy="44318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/>
        </p:nvSpPr>
        <p:spPr>
          <a:xfrm>
            <a:off x="540775" y="117900"/>
            <a:ext cx="49302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SHOWING DATA OF SPECIFIC  COUNTRY - USA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00" y="711475"/>
            <a:ext cx="8643000" cy="40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 txBox="1"/>
          <p:nvPr/>
        </p:nvSpPr>
        <p:spPr>
          <a:xfrm>
            <a:off x="195175" y="189050"/>
            <a:ext cx="6678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76275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PENDING TESTING, NEGATIVE, POSITIVE CASES ACROSS THE STATES OF USA</a:t>
            </a:r>
            <a:endParaRPr b="1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/>
          <p:nvPr/>
        </p:nvSpPr>
        <p:spPr>
          <a:xfrm>
            <a:off x="-855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434343"/>
              </a:highlight>
            </a:endParaRPr>
          </a:p>
        </p:txBody>
      </p:sp>
      <p:sp>
        <p:nvSpPr>
          <p:cNvPr id="191" name="Google Shape;191;p31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Team - Technocratic Dynamos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49" y="1472525"/>
            <a:ext cx="1494000" cy="149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>
            <p:ph idx="4294967295" type="body"/>
          </p:nvPr>
        </p:nvSpPr>
        <p:spPr>
          <a:xfrm>
            <a:off x="170050" y="3188700"/>
            <a:ext cx="14229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Ankit Patil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94" name="Google Shape;194;p31"/>
          <p:cNvCxnSpPr/>
          <p:nvPr/>
        </p:nvCxnSpPr>
        <p:spPr>
          <a:xfrm>
            <a:off x="776500" y="3731888"/>
            <a:ext cx="27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5" name="Google Shape;195;p31"/>
          <p:cNvPicPr preferRelativeResize="0"/>
          <p:nvPr/>
        </p:nvPicPr>
        <p:blipFill rotWithShape="1">
          <a:blip r:embed="rId4">
            <a:alphaModFix/>
          </a:blip>
          <a:srcRect b="8930" l="0" r="0" t="16084"/>
          <a:stretch/>
        </p:blipFill>
        <p:spPr>
          <a:xfrm>
            <a:off x="2135325" y="1472675"/>
            <a:ext cx="1494000" cy="149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>
            <p:ph idx="4294967295" type="body"/>
          </p:nvPr>
        </p:nvSpPr>
        <p:spPr>
          <a:xfrm>
            <a:off x="2072875" y="3188625"/>
            <a:ext cx="14940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Divya Poojari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97" name="Google Shape;197;p31"/>
          <p:cNvCxnSpPr/>
          <p:nvPr/>
        </p:nvCxnSpPr>
        <p:spPr>
          <a:xfrm>
            <a:off x="2746875" y="3731888"/>
            <a:ext cx="27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8" name="Google Shape;19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11638" y="1472524"/>
            <a:ext cx="1494000" cy="149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>
            <p:ph idx="4294967295" type="body"/>
          </p:nvPr>
        </p:nvSpPr>
        <p:spPr>
          <a:xfrm>
            <a:off x="3936950" y="3188700"/>
            <a:ext cx="13590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Neha Desai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00" name="Google Shape;200;p31"/>
          <p:cNvCxnSpPr/>
          <p:nvPr/>
        </p:nvCxnSpPr>
        <p:spPr>
          <a:xfrm>
            <a:off x="4436550" y="3731888"/>
            <a:ext cx="27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1" name="Google Shape;201;p31"/>
          <p:cNvPicPr preferRelativeResize="0"/>
          <p:nvPr/>
        </p:nvPicPr>
        <p:blipFill rotWithShape="1">
          <a:blip r:embed="rId6">
            <a:alphaModFix/>
          </a:blip>
          <a:srcRect b="18347" l="0" r="0" t="18341"/>
          <a:stretch/>
        </p:blipFill>
        <p:spPr>
          <a:xfrm>
            <a:off x="5687963" y="1472525"/>
            <a:ext cx="1494000" cy="149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>
            <p:ph idx="4294967295" type="body"/>
          </p:nvPr>
        </p:nvSpPr>
        <p:spPr>
          <a:xfrm>
            <a:off x="7477200" y="3188700"/>
            <a:ext cx="14940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Tanmay Patil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03" name="Google Shape;203;p31"/>
          <p:cNvCxnSpPr/>
          <p:nvPr/>
        </p:nvCxnSpPr>
        <p:spPr>
          <a:xfrm>
            <a:off x="8162500" y="3731888"/>
            <a:ext cx="27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4" name="Google Shape;204;p31"/>
          <p:cNvPicPr preferRelativeResize="0"/>
          <p:nvPr/>
        </p:nvPicPr>
        <p:blipFill rotWithShape="1">
          <a:blip r:embed="rId7">
            <a:alphaModFix/>
          </a:blip>
          <a:srcRect b="12495" l="0" r="0" t="12502"/>
          <a:stretch/>
        </p:blipFill>
        <p:spPr>
          <a:xfrm>
            <a:off x="7477200" y="1472525"/>
            <a:ext cx="1494000" cy="149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5" name="Google Shape;205;p31"/>
          <p:cNvSpPr txBox="1"/>
          <p:nvPr>
            <p:ph idx="4294967295" type="body"/>
          </p:nvPr>
        </p:nvSpPr>
        <p:spPr>
          <a:xfrm>
            <a:off x="5502550" y="3148800"/>
            <a:ext cx="19746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Daphney Carol V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cxnSp>
        <p:nvCxnSpPr>
          <p:cNvPr id="206" name="Google Shape;206;p31"/>
          <p:cNvCxnSpPr/>
          <p:nvPr/>
        </p:nvCxnSpPr>
        <p:spPr>
          <a:xfrm>
            <a:off x="6299525" y="3731888"/>
            <a:ext cx="27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1: State wise data related to Covid -19 for all states across the US.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data gives information on Covid from 25th March 2020 to 26th April 2020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https://aws.amazon.com/blogs/big-data/a-public-data-lake-for-analysis-of-covid-19-data/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2: Global data for all countries around the globe.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data gives information on Covid-19 recovered patients from January 2020 to April 2020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4"/>
              </a:rPr>
              <a:t>https://github.com/CSSEGISandData/COVID-19/blob/master/csse_covid_19_data/UID_ISO_FIPS_LookUp_Table.csv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ETL using Pentaho</a:t>
            </a:r>
            <a:endParaRPr sz="26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808175" y="1131100"/>
            <a:ext cx="2936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Covid19_Transformation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725" y="1737400"/>
            <a:ext cx="3104736" cy="32436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761975" y="1737400"/>
            <a:ext cx="3850200" cy="24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Datasets used: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Date Wise</a:t>
            </a:r>
            <a:r>
              <a:rPr lang="en">
                <a:solidFill>
                  <a:srgbClr val="FFFFFF"/>
                </a:solidFill>
              </a:rPr>
              <a:t> csv files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 comprises of deaths, confirmed and recovered cases globally.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UID_ISO_FIPS_LookUp_Table.csv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 provides population and its latitude and longitude details of all the states affected by COVID19 globally.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Data Preprocessing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392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>
                <a:solidFill>
                  <a:srgbClr val="FFFFFF"/>
                </a:solidFill>
              </a:rPr>
              <a:t>Renamed columns.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Using the “select values” component, we have renamed fields from select &amp; alter tab.</a:t>
            </a:r>
            <a:endParaRPr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>
                <a:solidFill>
                  <a:srgbClr val="FFFFFF"/>
                </a:solidFill>
              </a:rPr>
              <a:t>Removed columns </a:t>
            </a:r>
            <a:endParaRPr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Using the ‘select values’ components we have removed fields from Remove tab.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346" y="2165121"/>
            <a:ext cx="3378600" cy="219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046" y="540646"/>
            <a:ext cx="3378600" cy="1451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932125" y="1091450"/>
            <a:ext cx="6467100" cy="9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3. Using the ‘Replace in String’ component we have replaced certain values from the field ‘Country’. 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900" y="2004350"/>
            <a:ext cx="593557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Data Preprocessing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033600" y="1458600"/>
            <a:ext cx="2906700" cy="22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r>
              <a:rPr lang="en" sz="1600">
                <a:solidFill>
                  <a:srgbClr val="FFFFFF"/>
                </a:solidFill>
              </a:rPr>
              <a:t>. Using the ‘Strings Cut’ component we have extracted ‘date’ from the timestamp.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775" y="1202600"/>
            <a:ext cx="45720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Data Preprocessing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591025"/>
            <a:ext cx="85206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We have performed Left outer join on the key field ‘Country’ and ‘Country_Region’ as shown below.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13" y="2483038"/>
            <a:ext cx="420052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275" y="2483050"/>
            <a:ext cx="42005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2566650" y="1624150"/>
            <a:ext cx="4010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Output Table: Global_Covid19_Cases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400" y="1052775"/>
            <a:ext cx="1724500" cy="37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3255900" y="812175"/>
            <a:ext cx="55572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Dataset used: 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State_daily.csv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It provides state wise information about the hospitalization, ICU and ventilator usage as well as number of cases tested positive and negative in US.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Data Preprocessing is performed same as before.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449075" y="3989425"/>
            <a:ext cx="4221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Output Table: statewise_data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852450" y="759425"/>
            <a:ext cx="72987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Job referencing the transformation has been executed successfully.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25" y="2250462"/>
            <a:ext cx="4009900" cy="23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773" y="2821225"/>
            <a:ext cx="4009900" cy="1213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