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oboto Bold" charset="1" panose="02000000000000000000"/>
      <p:regular r:id="rId20"/>
    </p:embeddedFont>
    <p:embeddedFont>
      <p:font typeface="Assistant" charset="1" panose="00000500000000000000"/>
      <p:regular r:id="rId21"/>
    </p:embeddedFont>
    <p:embeddedFont>
      <p:font typeface="Open Sans" charset="1" panose="00000000000000000000"/>
      <p:regular r:id="rId22"/>
    </p:embeddedFont>
    <p:embeddedFont>
      <p:font typeface="Trebuchet MS Bold" charset="1" panose="020B0703020202020204"/>
      <p:regular r:id="rId23"/>
    </p:embeddedFont>
    <p:embeddedFont>
      <p:font typeface="Trebuchet MS" charset="1" panose="020B0603020202020204"/>
      <p:regular r:id="rId24"/>
    </p:embeddedFont>
    <p:embeddedFont>
      <p:font typeface="Open Sans Bold" charset="1" panose="00000000000000000000"/>
      <p:regular r:id="rId25"/>
    </p:embeddedFont>
    <p:embeddedFont>
      <p:font typeface="Times New Roman" charset="1" panose="02030502070405020303"/>
      <p:regular r:id="rId26"/>
    </p:embeddedFont>
    <p:embeddedFont>
      <p:font typeface="Roboto" charset="1" panose="02000000000000000000"/>
      <p:regular r:id="rId27"/>
    </p:embeddedFont>
    <p:embeddedFont>
      <p:font typeface="Canva Sans" charset="1" panose="020B05030305010401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6.png" Type="http://schemas.openxmlformats.org/officeDocument/2006/relationships/image"/><Relationship Id="rId8" Target="../media/image1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EABC9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EABC9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EABC98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EABC98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E95792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E95792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7F0EC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663933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E95792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C98">
                <a:alpha val="23922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91" t="0" r="-91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49" cy="287654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8" y="26958"/>
            <a:ext cx="11444288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240">
                <a:solidFill>
                  <a:srgbClr val="663933"/>
                </a:solidFill>
                <a:latin typeface="Roboto Bold"/>
                <a:ea typeface="Roboto Bold"/>
                <a:cs typeface="Roboto Bold"/>
                <a:sym typeface="Roboto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16990"/>
            <a:ext cx="226693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24">
                <a:solidFill>
                  <a:srgbClr val="EABC98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41632" y="4953000"/>
            <a:ext cx="12733020" cy="247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STUDENT NAME: DIVYA P</a:t>
            </a:r>
          </a:p>
          <a:p>
            <a:pPr algn="l">
              <a:lnSpc>
                <a:spcPts val="3960"/>
              </a:lnSpc>
            </a:pPr>
            <a:r>
              <a:rPr lang="en-US" sz="3300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REGISTER NO AND NMID: asanm10824131081802522023</a:t>
            </a:r>
          </a:p>
          <a:p>
            <a:pPr algn="l">
              <a:lnSpc>
                <a:spcPts val="3960"/>
              </a:lnSpc>
            </a:pPr>
            <a:r>
              <a:rPr lang="en-US" sz="3300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DEPARTMENT: B.SC COMPUTERSCIENCE 2YEAR</a:t>
            </a:r>
          </a:p>
          <a:p>
            <a:pPr algn="l">
              <a:lnSpc>
                <a:spcPts val="3960"/>
              </a:lnSpc>
            </a:pPr>
            <a:r>
              <a:rPr lang="en-US" sz="3300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COLLEGE: TKGAC/ ANNAMALAI UNIVERSITY</a:t>
            </a:r>
          </a:p>
          <a:p>
            <a:pPr algn="l">
              <a:lnSpc>
                <a:spcPts val="3960"/>
              </a:lnSpc>
            </a:pPr>
            <a:r>
              <a:rPr lang="en-US" sz="3300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401675" y="4572000"/>
            <a:ext cx="4622652" cy="5406611"/>
            <a:chOff x="0" y="0"/>
            <a:chExt cx="6163536" cy="72088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163564" cy="7208774"/>
            </a:xfrm>
            <a:custGeom>
              <a:avLst/>
              <a:gdLst/>
              <a:ahLst/>
              <a:cxnLst/>
              <a:rect r="r" b="b" t="t" l="l"/>
              <a:pathLst>
                <a:path h="7208774" w="6163564">
                  <a:moveTo>
                    <a:pt x="6163564" y="0"/>
                  </a:moveTo>
                  <a:lnTo>
                    <a:pt x="0" y="7208774"/>
                  </a:lnTo>
                  <a:lnTo>
                    <a:pt x="6163564" y="7208774"/>
                  </a:lnTo>
                  <a:lnTo>
                    <a:pt x="6163564" y="0"/>
                  </a:lnTo>
                  <a:close/>
                </a:path>
              </a:pathLst>
            </a:custGeom>
            <a:solidFill>
              <a:srgbClr val="EABC98">
                <a:alpha val="1843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EF891C">
                <a:alpha val="2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F7F0EC">
                <a:alpha val="40784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068685" y="-2192372"/>
            <a:ext cx="6219316" cy="13993174"/>
            <a:chOff x="0" y="0"/>
            <a:chExt cx="8292421" cy="1865756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92465" cy="18657570"/>
            </a:xfrm>
            <a:custGeom>
              <a:avLst/>
              <a:gdLst/>
              <a:ahLst/>
              <a:cxnLst/>
              <a:rect r="r" b="b" t="t" l="l"/>
              <a:pathLst>
                <a:path h="18657570" w="8292465">
                  <a:moveTo>
                    <a:pt x="8292465" y="0"/>
                  </a:moveTo>
                  <a:lnTo>
                    <a:pt x="0" y="18657570"/>
                  </a:lnTo>
                  <a:lnTo>
                    <a:pt x="8292465" y="18657570"/>
                  </a:lnTo>
                  <a:lnTo>
                    <a:pt x="8292465" y="0"/>
                  </a:lnTo>
                  <a:close/>
                </a:path>
              </a:pathLst>
            </a:custGeom>
            <a:solidFill>
              <a:srgbClr val="EABC98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28712" y="9710006"/>
            <a:ext cx="2660333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00012" y="5072060"/>
            <a:ext cx="3700462" cy="5129212"/>
            <a:chOff x="0" y="0"/>
            <a:chExt cx="4933949" cy="683894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58" r="0" b="-1458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109662" y="979867"/>
            <a:ext cx="12720638" cy="100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02447" y="2504807"/>
            <a:ext cx="12447815" cy="2153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1"/>
              </a:lnSpc>
            </a:pPr>
            <a:r>
              <a:rPr lang="en-US" sz="2965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Successfully deployed a working online portfolio</a:t>
            </a:r>
          </a:p>
          <a:p>
            <a:pPr algn="ctr">
              <a:lnSpc>
                <a:spcPts val="4151"/>
              </a:lnSpc>
            </a:pPr>
            <a:r>
              <a:rPr lang="en-US" sz="2965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Screenshots of web pages showing About Me, Projects, Skills, and Contact</a:t>
            </a:r>
          </a:p>
          <a:p>
            <a:pPr algn="ctr">
              <a:lnSpc>
                <a:spcPts val="4151"/>
              </a:lnSpc>
            </a:pPr>
            <a:r>
              <a:rPr lang="en-US" sz="2965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Interactive navigation tested on different devices</a:t>
            </a:r>
          </a:p>
          <a:p>
            <a:pPr algn="ctr">
              <a:lnSpc>
                <a:spcPts val="415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E95792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E95792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E95792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E95792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4D231E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4D231E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ECFAB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F7F0EC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4D231E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5792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32998" y="553401"/>
            <a:ext cx="6868002" cy="1152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D231E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E95792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69234" y="2468785"/>
            <a:ext cx="14035083" cy="239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demonstrates how a personal digital portfolio can enhance professional visibility by combining design, technology, and creativity. It not only serves as a digital resume but also reflects growth, achievements, and technical skills in a visually engaging manner.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237" y="256858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4D231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0EC">
                <a:alpha val="23922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41900"/>
            <a:ext cx="5864542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F7F0EC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07717" y="3642042"/>
            <a:ext cx="10097917" cy="1531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200" u="sng">
                <a:solidFill>
                  <a:srgbClr val="F7F0E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Designing My Creative Portfolio using</a:t>
            </a:r>
          </a:p>
          <a:p>
            <a:pPr algn="ctr">
              <a:lnSpc>
                <a:spcPts val="5880"/>
              </a:lnSpc>
            </a:pPr>
            <a:r>
              <a:rPr lang="en-US" b="true" sz="4200" u="sng">
                <a:solidFill>
                  <a:srgbClr val="F7F0E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Web Technologies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31" cy="10287000"/>
            <a:chOff x="0" y="0"/>
            <a:chExt cx="24963375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891C">
                <a:alpha val="23922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0006"/>
            <a:ext cx="2660333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EABC98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EABC98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438" y="5729285"/>
            <a:ext cx="2600325" cy="4514850"/>
            <a:chOff x="0" y="0"/>
            <a:chExt cx="3467100" cy="6019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67" t="0" r="-67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43317"/>
            <a:ext cx="353568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F7F0EC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436570"/>
            <a:ext cx="7360920" cy="7328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886777" indent="-295592" lvl="2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EF891C">
                <a:alpha val="18431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5707856"/>
            <a:ext cx="4143375" cy="4886325"/>
            <a:chOff x="0" y="0"/>
            <a:chExt cx="5524500" cy="6515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2" t="0" r="-42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51108" y="860042"/>
            <a:ext cx="8455343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b="true" sz="5299" spc="17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5756" y="2807240"/>
            <a:ext cx="15917421" cy="261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Traditional resumes or paper-based profiles are no longer sufficient to      showcase a student’s full range of skills in today’s digital-first world. A modern  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portfolio should highlight projects, technical expertise, and creativity in an interactive format that is easily shareable and accessible on any device.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01788" y="5624763"/>
            <a:ext cx="3986212" cy="4662237"/>
            <a:chOff x="0" y="0"/>
            <a:chExt cx="5314949" cy="62163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14950" cy="6216269"/>
            </a:xfrm>
            <a:custGeom>
              <a:avLst/>
              <a:gdLst/>
              <a:ahLst/>
              <a:cxnLst/>
              <a:rect r="r" b="b" t="t" l="l"/>
              <a:pathLst>
                <a:path h="6216269" w="5314950">
                  <a:moveTo>
                    <a:pt x="5314950" y="0"/>
                  </a:moveTo>
                  <a:lnTo>
                    <a:pt x="0" y="6216269"/>
                  </a:lnTo>
                  <a:lnTo>
                    <a:pt x="5314950" y="6216269"/>
                  </a:lnTo>
                  <a:lnTo>
                    <a:pt x="5314950" y="0"/>
                  </a:lnTo>
                  <a:close/>
                </a:path>
              </a:pathLst>
            </a:custGeom>
            <a:solidFill>
              <a:srgbClr val="4D231E">
                <a:alpha val="18431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131920" y="5386388"/>
            <a:ext cx="2156080" cy="3871912"/>
            <a:chOff x="0" y="0"/>
            <a:chExt cx="2874773" cy="5162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74772" cy="5162550"/>
            </a:xfrm>
            <a:custGeom>
              <a:avLst/>
              <a:gdLst/>
              <a:ahLst/>
              <a:cxnLst/>
              <a:rect r="r" b="b" t="t" l="l"/>
              <a:pathLst>
                <a:path h="5162550" w="2874772">
                  <a:moveTo>
                    <a:pt x="2874772" y="0"/>
                  </a:moveTo>
                  <a:lnTo>
                    <a:pt x="0" y="5162550"/>
                  </a:lnTo>
                  <a:lnTo>
                    <a:pt x="2874772" y="5162550"/>
                  </a:lnTo>
                  <a:lnTo>
                    <a:pt x="2874772" y="0"/>
                  </a:lnTo>
                  <a:close/>
                </a:path>
              </a:pathLst>
            </a:custGeom>
            <a:solidFill>
              <a:srgbClr val="4D231E">
                <a:alpha val="1843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378143" y="3817731"/>
            <a:ext cx="2909857" cy="3137312"/>
            <a:chOff x="0" y="0"/>
            <a:chExt cx="3879809" cy="418308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879850" cy="4183126"/>
            </a:xfrm>
            <a:custGeom>
              <a:avLst/>
              <a:gdLst/>
              <a:ahLst/>
              <a:cxnLst/>
              <a:rect r="r" b="b" t="t" l="l"/>
              <a:pathLst>
                <a:path h="4183126" w="3879850">
                  <a:moveTo>
                    <a:pt x="0" y="0"/>
                  </a:moveTo>
                  <a:lnTo>
                    <a:pt x="3879850" y="0"/>
                  </a:lnTo>
                  <a:lnTo>
                    <a:pt x="3879850" y="4183126"/>
                  </a:lnTo>
                  <a:lnTo>
                    <a:pt x="0" y="4183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1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09662" y="1241900"/>
            <a:ext cx="7895272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0" y="2744693"/>
            <a:ext cx="16902112" cy="5447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aim of this project is to create a responsive online portfolio that reflects personal identity, technical knowledge, and achievements. The portfolio will include sections such as: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About Me – introduction and background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Projects – real-world work samples and case studies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Skills – technical and professional abilities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– quick ways for employers or peers to connect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digital portfolio enhances visibility, builds a personal brand, and helps in career opportunities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663933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663933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EF891C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EF891C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7F0EC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EABC98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EF891C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49178" y="1335149"/>
            <a:ext cx="7521893" cy="779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85850" y="9258300"/>
            <a:ext cx="3271838" cy="728662"/>
            <a:chOff x="0" y="0"/>
            <a:chExt cx="4362451" cy="97154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4D231E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-1997962" y="2852218"/>
            <a:ext cx="13616173" cy="4877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11"/>
              </a:lnSpc>
            </a:pPr>
            <a:r>
              <a:rPr lang="en-US" sz="4508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                     Students (for academic &amp; skill showcase)</a:t>
            </a:r>
          </a:p>
          <a:p>
            <a:pPr algn="ctr">
              <a:lnSpc>
                <a:spcPts val="6311"/>
              </a:lnSpc>
            </a:pPr>
            <a:r>
              <a:rPr lang="en-US" sz="4508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                   Job seekers (for placements &amp; internships)</a:t>
            </a:r>
          </a:p>
          <a:p>
            <a:pPr algn="ctr">
              <a:lnSpc>
                <a:spcPts val="6311"/>
              </a:lnSpc>
            </a:pPr>
            <a:r>
              <a:rPr lang="en-US" sz="4508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Recruiters &amp; Employers</a:t>
            </a:r>
          </a:p>
          <a:p>
            <a:pPr algn="ctr">
              <a:lnSpc>
                <a:spcPts val="6311"/>
              </a:lnSpc>
            </a:pPr>
            <a:r>
              <a:rPr lang="en-US" sz="4508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Professional Networks</a:t>
            </a:r>
          </a:p>
          <a:p>
            <a:pPr algn="ctr">
              <a:lnSpc>
                <a:spcPts val="6311"/>
              </a:lnSpc>
            </a:pPr>
            <a:r>
              <a:rPr lang="en-US" sz="4508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Educational Institutions</a:t>
            </a:r>
          </a:p>
          <a:p>
            <a:pPr algn="ctr">
              <a:lnSpc>
                <a:spcPts val="631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663933">
                <a:alpha val="40784"/>
              </a:srgbClr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5792">
                <a:alpha val="23922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4650581"/>
            <a:ext cx="3246929" cy="3912378"/>
            <a:chOff x="0" y="0"/>
            <a:chExt cx="4329239" cy="52165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29176" cy="5216525"/>
            </a:xfrm>
            <a:custGeom>
              <a:avLst/>
              <a:gdLst/>
              <a:ahLst/>
              <a:cxnLst/>
              <a:rect r="r" b="b" t="t" l="l"/>
              <a:pathLst>
                <a:path h="5216525" w="4329176">
                  <a:moveTo>
                    <a:pt x="0" y="0"/>
                  </a:moveTo>
                  <a:lnTo>
                    <a:pt x="4329176" y="0"/>
                  </a:lnTo>
                  <a:lnTo>
                    <a:pt x="4329176" y="5216525"/>
                  </a:lnTo>
                  <a:lnTo>
                    <a:pt x="0" y="52165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8" r="-1" b="-67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671512" y="584835"/>
            <a:ext cx="14644688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454169" y="2760186"/>
            <a:ext cx="12950201" cy="3647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HTML5 → Structure &amp; content pages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CSS3 → Styling, colors, layouts, responsiveness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JavaScript → Interactive elements, animations, form validation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Version Control → GitHub for source code hosting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Editor → VS Code / CodePen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EABC98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EABC9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EABC98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EABC98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66393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66393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459CBA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E957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66393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C98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31005"/>
            <a:ext cx="13192125" cy="949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1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335756" y="2348547"/>
            <a:ext cx="13575506" cy="3666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Homepage – introduction, career goals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Projects Section – details of completed work with images/screenshots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Skills Section – list of technical and soft skills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Contact Section – email, social media, contact form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Responsive Design – optimized for mobile, tablet, and desktop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7F0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663933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663933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EABC98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EABC98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E95792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F7F0EC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EABC98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40066"/>
            <a:ext cx="16022002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D231E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-1282024" y="2499741"/>
            <a:ext cx="15055174" cy="541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Smooth scrolling navigation bar</a:t>
            </a:r>
          </a:p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Interactive hover effects &amp; animations</a:t>
            </a:r>
          </a:p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Color themes &amp; customizable layouts</a:t>
            </a:r>
          </a:p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Image galleries &amp; external links</a:t>
            </a:r>
          </a:p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form with validation</a:t>
            </a:r>
          </a:p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Fully responsive design for all devices</a:t>
            </a:r>
          </a:p>
          <a:p>
            <a:pPr algn="ctr">
              <a:lnSpc>
                <a:spcPts val="601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DAGxJxvje0w</dc:identifier>
  <dcterms:modified xsi:type="dcterms:W3CDTF">2011-08-01T06:04:30Z</dcterms:modified>
  <cp:revision>1</cp:revision>
  <dc:title>Copy of Copy of Copy of PPT FWD TNSDC 2025 (1).pptx_20250826_130606_0000.pptx</dc:title>
</cp:coreProperties>
</file>