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0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cy="10287000" cx="18288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10488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335756" y="300113"/>
            <a:ext cx="14973300" cy="1447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sz="4800" lang="en-US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2621756" y="4714875"/>
            <a:ext cx="13223081" cy="227888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dirty="0" sz="3738" lang="en-GB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YA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Y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312205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5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7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6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6879431" y="6417708"/>
            <a:ext cx="12728264" cy="10953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507831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341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803542" y="8656792"/>
            <a:ext cx="6772386" cy="208884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3624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ah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ah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434569" y="7843"/>
            <a:ext cx="18722570" cy="10287000"/>
            <a:chOff x="0" y="0"/>
            <a:chExt cx="24963426" cy="13716000"/>
          </a:xfrm>
        </p:grpSpPr>
        <p:sp>
          <p:nvSpPr>
            <p:cNvPr id="1048619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0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26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t="-124" b="-124"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ah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808"/>
              </a:lnSpc>
            </a:pP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algn="l" indent="-438003" lvl="1" marL="876007">
              <a:lnSpc>
                <a:spcPts val="5808"/>
              </a:lnSpc>
            </a:pPr>
            <a:endParaRPr sz="4840" lang="en-US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ah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ah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ah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ah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ah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ah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ah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dirty="0"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5915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88320" y="8466879"/>
            <a:ext cx="6546730" cy="2019243"/>
          </a:xfrm>
          <a:prstGeom prst="rect"/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ah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9905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6330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dirty="0"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Employee_Data_Analysis_2 (1).pptx</dc:title>
  <dc:creator>RMX3660</dc:creator>
  <cp:lastModifiedBy>bujiicatherine@gmail.com</cp:lastModifiedBy>
  <dcterms:created xsi:type="dcterms:W3CDTF">2006-08-14T15:00:00Z</dcterms:created>
  <dcterms:modified xsi:type="dcterms:W3CDTF">2024-09-02T04:23:54Z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8b5a5d1593af4a39a3b514522ac42f33</vt:lpwstr>
  </property>
</Properties>
</file>