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type="screen16x9"/>
  <p:notesSz cx="12192000" cy="6858000"/>
  <p:embeddedFontLst>
    <p:embeddedFont>
      <p:font typeface="Roboto"/>
      <p:bold r:id="rId20"/>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tableStyles.xml" Type="http://schemas.openxmlformats.org/officeDocument/2006/relationships/tableStyles"/><Relationship Id="rId20" Target="fonts/font1.fntdata" Type="http://schemas.openxmlformats.org/officeDocument/2006/relationships/font"/><Relationship Id="rId21" Target="presProps.xml" Type="http://schemas.openxmlformats.org/officeDocument/2006/relationships/presProps"/><Relationship Id="rId22"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849193894"/>
        <c:axId val="356865957"/>
      </c:barChart>
      <c:catAx>
        <c:axId val="849193894"/>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56865957"/>
        <c:crosses val="autoZero"/>
        <c:lblAlgn val="ctr"/>
        <c:lblOffset val="100"/>
      </c:catAx>
      <c:valAx>
        <c:axId val="356865957"/>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849193894"/>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C3152309-C2B5-4312-A4AF-3765D0FEE9B0}">
                <a16:creationId xmlns:a16="http://schemas.microsoft.com/office/drawing/2010/main" id="{74F55105-3ADC-44A4-A7A9-BF682F6FFF98}"/>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52325364-D445-4BD6-9618-CF3CA6C8595C}">
                <a16:creationId xmlns:a16="http://schemas.microsoft.com/office/drawing/2010/main" id="{48DF67F7-A142-4AB2-B595-2C83377DFC16}"/>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300A0750-D980-4EEE-A570-915A348CBA4C}">
                <a16:creationId xmlns:a16="http://schemas.microsoft.com/office/drawing/2010/main" id="{F3180067-7551-480B-B7A9-E833EDBFD4AD}"/>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B4ADB98C-84C8-455F-BA9A-0C3859AD4A54}">
                <a16:creationId xmlns:a16="http://schemas.microsoft.com/office/drawing/2010/main" id="{338883D8-A0DA-476F-A191-33E314C9676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0AB04DB-CFF5-4CEF-A17E-8D3DD9012E73}" type="datetime1">
              <a:t>9/5/2024</a:t>
            </a:fld>
            <a:endParaRPr dirty="0" lang="en-US"/>
          </a:p>
        </p:txBody>
      </p:sp>
      <p:sp>
        <p:nvSpPr>
          <p:cNvPr id="6" name="Holder 6">
            <a:extLst>
              <a:ext uri="{0494ED8E-7B19-484C-BAB6-D82416626AFD}">
                <a16:creationId xmlns:a16="http://schemas.microsoft.com/office/drawing/2010/main" id="{A26BC1B3-ED0A-4A26-A944-3F5A4DA719E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5BF93A30-BBD2-4EF8-862B-7C423EEDED5E}" type="slidenum"/>
            <a:endParaRPr dirty="0" lang="en-US" spc="10"/>
          </a:p>
        </p:txBody>
      </p:sp>
    </p:spTree>
    <p:extLst>
      <p:ext uri="{26D4428D-F6F1-4242-A1F1-71AD9DC7573A}">
        <p14:creationId xmlns:p14="http://schemas.microsoft.com/office/powerpoint/2010/main" val="1725514612116"/>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1FC5909E-EEA0-4740-BC02-0AC50B4F7D46}">
                <a16:creationId xmlns:a16="http://schemas.microsoft.com/office/drawing/2010/main" id="{FC4291EF-25F3-4B38-97DE-3E64E9ED9437}"/>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4E17E6F1-7F6F-46B2-9CD8-D1F267F03BD0}">
                <a16:creationId xmlns:a16="http://schemas.microsoft.com/office/drawing/2010/main" id="{DF8EE099-423F-42DD-9A44-040E1F47AB2B}"/>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59F6E13B-6993-4949-B25F-84E21D972D07}">
                <a16:creationId xmlns:a16="http://schemas.microsoft.com/office/drawing/2010/main" id="{09B19CB1-36BD-432F-AE40-12F37CD083A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53F77408-FE76-43EC-9B7E-2581A74204AE}">
                <a16:creationId xmlns:a16="http://schemas.microsoft.com/office/drawing/2010/main" id="{06F32274-A195-4EC7-939E-D289192DF84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F3FE8C1-0CDC-42CE-91E4-ABD92303E974}" type="datetime1">
              <a:t>9/5/2024</a:t>
            </a:fld>
            <a:endParaRPr dirty="0" lang="en-US"/>
          </a:p>
        </p:txBody>
      </p:sp>
      <p:sp>
        <p:nvSpPr>
          <p:cNvPr id="6" name="Holder 6">
            <a:extLst>
              <a:ext uri="{874DBE97-4BEE-49A2-893E-4DDA36C6EF14}">
                <a16:creationId xmlns:a16="http://schemas.microsoft.com/office/drawing/2010/main" id="{5B75784F-94D5-4FD6-96CC-E46353C23D27}"/>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F5DBF49-972B-48EF-8902-CE29E454F825}" type="slidenum"/>
            <a:endParaRPr dirty="0" lang="en-US" spc="10"/>
          </a:p>
        </p:txBody>
      </p:sp>
    </p:spTree>
    <p:extLst>
      <p:ext uri="{3A21A7DD-C500-4E1F-937F-38B13C79A964}">
        <p14:creationId xmlns:p14="http://schemas.microsoft.com/office/powerpoint/2010/main" val="172551461211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4E5100BB-F646-48D6-B649-0066D2C755C3}">
                <a16:creationId xmlns:a16="http://schemas.microsoft.com/office/drawing/2010/main" id="{9E718ACC-009E-406B-BE0E-DF362468A68D}"/>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B92038E7-EF2B-41A4-B897-8E4A72210BBA}">
                <a16:creationId xmlns:a16="http://schemas.microsoft.com/office/drawing/2010/main" id="{8484DC7B-43E0-4944-92A1-B8B7C3A4378A}"/>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E99735CA-071E-4085-8863-A4B52CC21F1D}">
                <a16:creationId xmlns:a16="http://schemas.microsoft.com/office/drawing/2010/main" id="{93EE315C-2056-40DD-9142-2258C7D4F427}"/>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9AF1E841-08AA-4101-818F-298FD26692BA}">
                <a16:creationId xmlns:a16="http://schemas.microsoft.com/office/drawing/2010/main" id="{AF1AD02D-BFA8-4DB4-8E99-849894AE527F}"/>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08F1596C-339C-4AC2-B337-7A065CEEF3F9}">
                <a16:creationId xmlns:a16="http://schemas.microsoft.com/office/drawing/2010/main" id="{A8D9899C-7755-4352-912E-51A43AD3C239}"/>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62BC865-9EEF-4F13-B65B-F35E1C1A9F7F}" type="datetime1">
              <a:t>9/5/2024</a:t>
            </a:fld>
            <a:endParaRPr dirty="0" lang="en-US"/>
          </a:p>
        </p:txBody>
      </p:sp>
      <p:sp>
        <p:nvSpPr>
          <p:cNvPr id="7" name="Holder 7">
            <a:extLst>
              <a:ext uri="{5EA20278-A375-4D5A-8516-547DC969DF74}">
                <a16:creationId xmlns:a16="http://schemas.microsoft.com/office/drawing/2010/main" id="{41C2444B-1293-4BBA-90D2-810A51BD398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1E3F17A7-A659-49EF-8B3A-FC1393FBE319}" type="slidenum"/>
            <a:endParaRPr dirty="0" lang="en-US" spc="10"/>
          </a:p>
        </p:txBody>
      </p:sp>
    </p:spTree>
    <p:extLst>
      <p:ext uri="{596C4632-4042-4F70-826E-D9F453C4A0D3}">
        <p14:creationId xmlns:p14="http://schemas.microsoft.com/office/powerpoint/2010/main" val="1725514612119"/>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EFD166F2-7280-4C7C-8B93-6F120E3C2129}">
                <a16:creationId xmlns:a16="http://schemas.microsoft.com/office/drawing/2010/main" id="{E2844C3E-B5A4-4045-B9C6-7B03736E3064}"/>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4E39922-5930-464D-BE65-DDAF84CCC053}">
                <a16:creationId xmlns:a16="http://schemas.microsoft.com/office/drawing/2010/main" id="{47A17CCC-22EF-4DF4-A4B0-E7E0A22B1DC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A62FB480-E0FD-4C02-8408-0E26CEE0435C}">
                <a16:creationId xmlns:a16="http://schemas.microsoft.com/office/drawing/2010/main" id="{1FA87C83-FDEA-4C8D-BAA0-C5CE5328B9C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AD239F7-5840-4481-BC86-43A65AD6B9CA}" type="datetime1">
              <a:t>9/5/2024</a:t>
            </a:fld>
            <a:endParaRPr dirty="0" lang="en-US"/>
          </a:p>
        </p:txBody>
      </p:sp>
      <p:sp>
        <p:nvSpPr>
          <p:cNvPr id="5" name="Holder 5">
            <a:extLst>
              <a:ext uri="{0A0E3D6D-7476-406F-A203-3C9B2A413C05}">
                <a16:creationId xmlns:a16="http://schemas.microsoft.com/office/drawing/2010/main" id="{C7EBDC9B-7C7F-4E71-A8D8-5AAEF762A0F1}"/>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21F4176-2AFD-459A-A346-43D8A590C6AE}" type="slidenum"/>
            <a:endParaRPr dirty="0" lang="en-US" spc="10"/>
          </a:p>
        </p:txBody>
      </p:sp>
    </p:spTree>
    <p:extLst>
      <p:ext uri="{AA2C78EF-40C6-44F3-8BE7-C148EE1A569D}">
        <p14:creationId xmlns:p14="http://schemas.microsoft.com/office/powerpoint/2010/main" val="1725514612121"/>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13EB2238-6901-4A43-848F-88586EC7F460}">
                <a16:creationId xmlns:a16="http://schemas.microsoft.com/office/drawing/2010/main" id="{9F5170F9-594D-401C-BFE0-DF2C6AEBF76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490E9F05-1F73-4AB8-8961-072C2EFB4E46}">
                <a16:creationId xmlns:a16="http://schemas.microsoft.com/office/drawing/2010/main" id="{BA330E06-2643-4C6E-923A-FA136B14087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953392A-F24D-4FF6-BD08-AC65FE5CE77F}" type="datetime1">
              <a:t>9/5/2024</a:t>
            </a:fld>
            <a:endParaRPr dirty="0" lang="en-US"/>
          </a:p>
        </p:txBody>
      </p:sp>
      <p:sp>
        <p:nvSpPr>
          <p:cNvPr id="4" name="Holder 4">
            <a:extLst>
              <a:ext uri="{E1021C99-5B90-4F2D-98E1-1B7A33701317}">
                <a16:creationId xmlns:a16="http://schemas.microsoft.com/office/drawing/2010/main" id="{6F40690C-8291-4A7E-B769-F26437B949CB}"/>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101664D6-C0D3-458A-85DE-CE6C7610826F}" type="slidenum"/>
            <a:endParaRPr dirty="0" lang="en-US" spc="10"/>
          </a:p>
        </p:txBody>
      </p:sp>
    </p:spTree>
    <p:extLst>
      <p:ext uri="{4652F8FA-84FB-46DF-A2E3-1D423A6F0A4E}">
        <p14:creationId xmlns:p14="http://schemas.microsoft.com/office/powerpoint/2010/main" val="172551461212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7ABF30A6-89BA-4DBC-8A84-0014300296F8}">
                <a16:creationId xmlns:a16="http://schemas.microsoft.com/office/drawing/2010/main" id="{63485FAC-44AB-4804-A27C-2C7FB512799E}"/>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485863C7-7A1E-4E16-821D-DA1CDD6210F9}">
                <a16:creationId xmlns:a16="http://schemas.microsoft.com/office/drawing/2010/main" id="{A51295F8-8F62-498C-A727-4BA468621B3C}"/>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6530946B-FD4E-4A24-AF89-E17C612399C9}">
                <a16:creationId xmlns:a16="http://schemas.microsoft.com/office/drawing/2010/main" id="{C3501F60-95DD-41A8-85AC-F291A5FFFE4E}"/>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869E3D0C-0C5D-4BF8-8FF0-EC4407B6ABD3}">
                <a16:creationId xmlns:a16="http://schemas.microsoft.com/office/drawing/2010/main" id="{3C3FC8B2-5000-4C0F-9A08-3DC95F73291B}"/>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17A5BCCC-1A8E-4E87-A254-07EA51632515}">
                <a16:creationId xmlns:a16="http://schemas.microsoft.com/office/drawing/2010/main" id="{844418DC-31A2-42C4-A394-4FFCF7107DF0}"/>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0B77833C-A42D-48D7-826E-41E8A4D1AEF3}">
                <a16:creationId xmlns:a16="http://schemas.microsoft.com/office/drawing/2010/main" id="{9BD76D97-9590-4511-A740-2B4D8998EBB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5874C15D-FB99-49CC-BF14-7C1E67FFC163}">
                <a16:creationId xmlns:a16="http://schemas.microsoft.com/office/drawing/2010/main" id="{F270897E-C8A2-4F5B-9DC6-A936ACC280CE}"/>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A0C6D912-9D03-4393-AE3B-9CA755275F2F}">
                <a16:creationId xmlns:a16="http://schemas.microsoft.com/office/drawing/2010/main" id="{0A3F9A8B-1180-4E33-A271-06923A50CAE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4B45A0E7-59EE-4610-8E4B-5A132B10311D}">
                <a16:creationId xmlns:a16="http://schemas.microsoft.com/office/drawing/2010/main" id="{85E9E9D4-B66B-44FD-ACFB-4FA793062F72}"/>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8047F415-E3A0-4608-8EBB-3AB91C9FAF62}">
                <a16:creationId xmlns:a16="http://schemas.microsoft.com/office/drawing/2010/main" id="{F04A9287-87A1-45E9-A337-B869C4029EE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CA2A41B8-77A6-40CC-B2F5-AD5B998EDCBD}">
                <a16:creationId xmlns:a16="http://schemas.microsoft.com/office/drawing/2010/main" id="{40C1BF13-92D0-4D4A-901D-7BEB1CE3685F}"/>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B929EC86-B187-4D77-A478-54A252F63E2D}">
                <a16:creationId xmlns:a16="http://schemas.microsoft.com/office/drawing/2010/main" id="{7E6E4E96-938A-43C5-9F21-70123465EC98}"/>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91E3D76A-F0E5-40B4-AF8B-4B575AFF4BFC}">
                <a16:creationId xmlns:a16="http://schemas.microsoft.com/office/drawing/2010/main" id="{DCFEADE6-5BB5-417A-B1D4-48EE66A7E754}"/>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875B9C19-9D6B-44C3-A053-C51FB9D6F0AD}">
                <a16:creationId xmlns:a16="http://schemas.microsoft.com/office/drawing/2010/main" id="{A577ECB1-E5F6-48C1-BEDC-3973AE013CF4}"/>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97EB9EF9-20B5-4521-81F7-9770C555673F}" type="datetime1">
              <a:t>9/5/2024</a:t>
            </a:fld>
            <a:endParaRPr dirty="0" lang="en-US"/>
          </a:p>
        </p:txBody>
      </p:sp>
      <p:sp>
        <p:nvSpPr>
          <p:cNvPr id="16" name="Holder 6">
            <a:extLst>
              <a:ext uri="{CF64EAF3-476F-470C-9129-AC188452F624}">
                <a16:creationId xmlns:a16="http://schemas.microsoft.com/office/drawing/2010/main" id="{F6A81D8F-0D54-4129-80CA-4EA2112A1BB7}"/>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3AEE4157-BC5C-4423-89D6-5CC0ADF0F933}"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385B997F-E212-4BA1-98BF-A9A6066BB56B}">
                <a16:creationId xmlns:a16="http://schemas.microsoft.com/office/drawing/2010/main" id="{FF9D19D3-8147-43AC-B7DC-53CB96C9E4BE}"/>
              </a:ext>
            </a:extLst>
          </p:cNvPr>
          <p:cNvGrpSpPr/>
          <p:nvPr/>
        </p:nvGrpSpPr>
        <p:grpSpPr>
          <a:xfrm rot="0">
            <a:off x="876299" y="990600"/>
            <a:ext cx="1743075" cy="1333500"/>
            <a:chOff x="742950" y="1104900"/>
            <a:chExt cx="1743075" cy="1333500"/>
          </a:xfrm>
        </p:grpSpPr>
        <p:sp>
          <p:nvSpPr>
            <p:cNvPr id="3" name="object 3">
              <a:extLst>
                <a:ext uri="{DE2218FF-1440-4F05-9574-5EEA726E8D8F}">
                  <a16:creationId xmlns:a16="http://schemas.microsoft.com/office/drawing/2010/main" id="{B3598009-95E2-425A-AA7E-1E7B461B84C7}"/>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B9562CC8-2633-4649-B409-74BFEF21D8C8}">
                  <a16:creationId xmlns:a16="http://schemas.microsoft.com/office/drawing/2010/main" id="{E643584D-B9CE-4F88-A183-3D6D2A118D50}"/>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2A111B11-E7AA-4E0D-B722-BE82A424CECF}">
                <a16:creationId xmlns:a16="http://schemas.microsoft.com/office/drawing/2010/main" id="{AFB1F2F2-7E69-4F73-A4CA-9EEFA2DC78C6}"/>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B55E5DF9-0E11-4457-BFEF-59A6D021E04C}">
                <a16:creationId xmlns:a16="http://schemas.microsoft.com/office/drawing/2010/main" id="{EC954791-FC7E-442C-AF8C-A56A2CD7473A}"/>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E4B80BB9-E854-4FBA-9D19-1FCC1104E4E9}">
                <a16:creationId xmlns:a16="http://schemas.microsoft.com/office/drawing/2010/main" id="{45E6FBDF-BE3A-40EF-A251-E1D1930E1222}"/>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12B5B27C-4FC9-4F56-8AC6-FF2AC45658BA}">
                <a16:creationId xmlns:a16="http://schemas.microsoft.com/office/drawing/2010/main" id="{B9FE5CAB-828F-400F-9AB8-6343D408F7AE}"/>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B6526A00-F963-4BD5-BD50-EC01FFA9AE6D}">
                <a16:creationId xmlns:a16="http://schemas.microsoft.com/office/drawing/2010/main" id="{F58C793F-F61C-412F-9FB6-68BE9246E7F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69AED0A-408E-439E-B8C3-74476D37F918}" type="slidenum"/>
            <a:endParaRPr dirty="0" lang="en-US" spc="10"/>
          </a:p>
        </p:txBody>
      </p:sp>
      <p:sp>
        <p:nvSpPr>
          <p:cNvPr id="10" name="TextBox 13">
            <a:extLst>
              <a:ext uri="{77D6E382-197A-43E9-98E6-36E19014DE28}">
                <a16:creationId xmlns:a16="http://schemas.microsoft.com/office/drawing/2010/main" id="{BCF18EE1-39E0-48AC-8491-0CB4624F2E4F}"/>
              </a:ext>
            </a:extLst>
          </p:cNvPr>
          <p:cNvSpPr txBox="1"/>
          <p:nvPr/>
        </p:nvSpPr>
        <p:spPr>
          <a:xfrm rot="0">
            <a:off x="1371653" y="3259605"/>
            <a:ext cx="8610600" cy="1847850"/>
          </a:xfrm>
          <a:prstGeom prst="rect">
            <a:avLst/>
          </a:prstGeom>
          <a:noFill/>
        </p:spPr>
        <p:txBody>
          <a:bodyPr rtlCol="0" wrap="square">
            <a:spAutoFit/>
          </a:bodyPr>
          <a:lstStyle/>
          <a:p>
            <a:pPr/>
            <a:r>
              <a:rPr dirty="0" lang="en-US" sz="2400"/>
              <a:t>STUDENT NAME</a:t>
            </a:r>
            <a:r>
              <a:rPr dirty="0" lang="en-IN" sz="2400"/>
              <a:t>: R.DIVYA</a:t>
            </a:r>
          </a:p>
          <a:p>
            <a:pPr/>
            <a:r>
              <a:rPr dirty="0" lang="en-US" sz="2400"/>
              <a:t>REGISTER NO: 312204988</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p>
          <a:p>
            <a:pPr/>
            <a:r>
              <a:rPr dirty="0" lang="en-US" sz="2400"/>
              <a:t>           </a:t>
            </a:r>
            <a:endParaRPr dirty="0" lang="en-US" sz="2400"/>
          </a:p>
        </p:txBody>
      </p:sp>
    </p:spTree>
    <p:extLst>
      <p:ext uri="{36DC5AD3-4ECA-4853-ABE5-AAAC00CD29B6}">
        <p14:creationId xmlns:p14="http://schemas.microsoft.com/office/powerpoint/2010/main" val="172551461212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D2FD7014-D14D-4760-8C2E-62ACD9C4D514}">
                <a16:creationId xmlns:a16="http://schemas.microsoft.com/office/drawing/2010/main" id="{93AA511F-9406-4D4A-82CA-F4A8678725E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9045688E-0AFA-4A80-AFBF-6ECCC1E48CBA}">
                <a16:creationId xmlns:a16="http://schemas.microsoft.com/office/drawing/2010/main" id="{A01A66D8-4068-403B-B930-C8C85F4FF157}"/>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0694EF2B-CC72-4725-AA86-C797AB18A498}">
                <a16:creationId xmlns:a16="http://schemas.microsoft.com/office/drawing/2010/main" id="{D7242B0F-5CF1-415A-BD28-1851731BBF90}"/>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4BD3ED6D-6FAC-4458-BC71-8A4E54B1543C}" type="slidenum"/>
            <a:endParaRPr dirty="0" lang="en-US" spc="10" sz="1100">
              <a:solidFill>
                <a:srgbClr val="2d936b"/>
              </a:solidFill>
              <a:latin typeface="Trebuchet MS"/>
            </a:endParaRPr>
          </a:p>
        </p:txBody>
      </p:sp>
      <p:sp>
        <p:nvSpPr>
          <p:cNvPr id="5" name="object 8">
            <a:extLst>
              <a:ext uri="{A2B1079F-4B89-42EC-9958-CA3DA14EA30A}">
                <a16:creationId xmlns:a16="http://schemas.microsoft.com/office/drawing/2010/main" id="{64FE766D-ECC2-4FCE-9C1D-E811AF1900CB}"/>
              </a:ext>
            </a:extLst>
          </p:cNvPr>
          <p:cNvSpPr txBox="1"/>
          <p:nvPr/>
        </p:nvSpPr>
        <p:spPr>
          <a:xfrm rot="0">
            <a:off x="739775" y="291147"/>
            <a:ext cx="3303904" cy="1461135"/>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a:t>
            </a:r>
            <a:r>
              <a:rPr b="1" dirty="0" lang="en-US" spc="5" sz="4800">
                <a:latin typeface="Trebuchet MS"/>
              </a:rPr>
              <a:t>G</a:t>
            </a:r>
            <a:endParaRPr b="1" dirty="0" lang="en-US" spc="5" sz="4800">
              <a:latin typeface="Trebuchet MS"/>
            </a:endParaRPr>
          </a:p>
        </p:txBody>
      </p:sp>
      <p:sp>
        <p:nvSpPr>
          <p:cNvPr id="6" name="object 3">
            <a:extLst>
              <a:ext uri="{3EE5D1BB-E456-4ACA-B032-8038F255A026}">
                <a16:creationId xmlns:a16="http://schemas.microsoft.com/office/drawing/2010/main" id="{7B6368AF-67F0-48A9-97C0-8D84B4A4F05B}"/>
              </a:ext>
            </a:extLst>
          </p:cNvPr>
          <p:cNvSpPr/>
          <p:nvPr/>
        </p:nvSpPr>
        <p:spPr>
          <a:xfrm flipV="true" rot="21600000">
            <a:off x="659479" y="1600200"/>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F7A866DB-381B-4DA3-9A07-D5A1C850DA33}">
        <p14:creationId xmlns:p14="http://schemas.microsoft.com/office/powerpoint/2010/main" val="1725514612145"/>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D3E5FB7C-00BB-4E55-9442-4F955DD0B81A}">
                <a16:creationId xmlns:a16="http://schemas.microsoft.com/office/drawing/2010/main" id="{53372C63-38F8-495A-9972-B65F84E7578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89A2656F-7990-4BA4-A426-308B71451E78}">
                <a16:creationId xmlns:a16="http://schemas.microsoft.com/office/drawing/2010/main" id="{16C739EA-BC2C-4114-8E21-4B3AD246952C}"/>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ECF98A0C-58BC-4A2C-A376-EEBE08E52905}">
                <a16:creationId xmlns:a16="http://schemas.microsoft.com/office/drawing/2010/main" id="{A4D9720E-1D63-412B-B39E-F99DD805FFF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C4B3703B-8CA8-4042-B1C9-3021E0EDD774}">
                <a16:creationId xmlns:a16="http://schemas.microsoft.com/office/drawing/2010/main" id="{CB10A5A7-8312-45FE-81F9-19834D8C8F36}"/>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13507665-804D-481B-91C0-92731D0962EF}">
                <a16:creationId xmlns:a16="http://schemas.microsoft.com/office/drawing/2010/main" id="{5CAD9F56-7E9F-4F72-BCE5-657F84D93E73}"/>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7F0F35D9-DCE7-4EA5-BB29-CDFE45C52019}">
                <a16:creationId xmlns:a16="http://schemas.microsoft.com/office/drawing/2010/main" id="{E52BBCAA-7FDE-4720-9077-4D1C5ACE5CD0}"/>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E3CD370E-0E3E-470B-ACE3-492E3BEC6962}" type="slidenum"/>
            <a:endParaRPr dirty="0" lang="en-US" spc="10" sz="1100">
              <a:solidFill>
                <a:srgbClr val="2d936b"/>
              </a:solidFill>
              <a:latin typeface="Trebuchet MS"/>
            </a:endParaRPr>
          </a:p>
        </p:txBody>
      </p:sp>
      <p:graphicFrame>
        <p:nvGraphicFramePr>
          <p:cNvPr id="8" name="图表 1">
            <a:extLst>
              <a:ext uri="{70BE1205-5C3B-4FA7-9ABD-B284ED08A120}">
                <a16:creationId xmlns:a16="http://schemas.microsoft.com/office/drawing/2010/main" id="{04FA8CCE-6B87-4FAC-9CE8-081692C65D63}"/>
              </a:ext>
            </a:extLst>
          </p:cNvPr>
          <p:cNvGraphicFramePr/>
          <p:nvPr/>
        </p:nvGraphicFramePr>
        <p:xfrm rot="0">
          <a:off x="1339763" y="1847330"/>
          <a:ext cx="8276388" cy="4353678"/>
        </p:xfrm>
        <a:graphic>
          <a:graphicData uri="http://schemas.openxmlformats.org/drawingml/2006/chart">
            <c:chart r:id="rId3"/>
          </a:graphicData>
        </a:graphic>
      </p:graphicFrame>
    </p:spTree>
    <p:extLst>
      <p:ext uri="{C00C65B8-5578-4AE3-8735-C80BCEFB49E7}">
        <p14:creationId xmlns:p14="http://schemas.microsoft.com/office/powerpoint/2010/main" val="1725514612154"/>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DED99A1D-5374-436D-AAD1-6577096C2AA2}">
                <a16:creationId xmlns:a16="http://schemas.microsoft.com/office/drawing/2010/main" id="{82AADC9F-46FC-4B32-829C-86138AD142CE}"/>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0EE345D9-E661-4FB8-965E-397781A377EF}">
                <a16:creationId xmlns:a16="http://schemas.microsoft.com/office/drawing/2010/main" id="{696365B3-C24D-421C-921F-DFF47800E565}"/>
              </a:ext>
            </a:extLst>
          </p:cNvPr>
          <p:cNvGraphicFramePr/>
          <p:nvPr/>
        </p:nvGraphicFramePr>
        <p:xfrm rot="0">
          <a:off x="609600" y="1577340"/>
          <a:ext cx="4335780" cy="3095235"/>
        </p:xfrm>
        <a:graphic>
          <a:graphicData uri="http://schemas.openxmlformats.org/drawingml/2006/chart">
            <c:chart r:id="rId2"/>
          </a:graphicData>
        </a:graphic>
      </p:graphicFrame>
    </p:spTree>
    <p:extLst>
      <p:ext uri="{CBCEF678-0347-4B2D-8D2D-4F813F1363C6}">
        <p14:creationId xmlns:p14="http://schemas.microsoft.com/office/powerpoint/2010/main" val="1725514612159"/>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09907A7C-D23F-4448-81A2-8D4707281C12}">
                <a16:creationId xmlns:a16="http://schemas.microsoft.com/office/drawing/2010/main" id="{89FF9014-8853-45E5-A179-CEED742FCF02}"/>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52F76C57-F391-44C5-B4E5-EC09BBA2E29F}">
                <a16:creationId xmlns:a16="http://schemas.microsoft.com/office/drawing/2010/main" id="{D080A40A-7149-47FD-A933-93513D99E5FD}"/>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A57CA865-2C0B-4D4D-9C6F-DDFB75BA8ACC}">
        <p14:creationId xmlns:p14="http://schemas.microsoft.com/office/powerpoint/2010/main" val="1725514612160"/>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3A164E26-95F4-4A0C-9FF3-5DB5BAF5A817}">
                <a16:creationId xmlns:a16="http://schemas.microsoft.com/office/drawing/2010/main" id="{4C2AFCD4-7864-4323-A188-0D30A2580806}"/>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CC3D468D-6C47-4C40-988B-AD1F64E52F17}">
                <a16:creationId xmlns:a16="http://schemas.microsoft.com/office/drawing/2010/main" id="{E8180ACD-8446-444D-9644-249E848E1C91}"/>
              </a:ext>
            </a:extLst>
          </p:cNvPr>
          <p:cNvGrpSpPr/>
          <p:nvPr/>
        </p:nvGrpSpPr>
        <p:grpSpPr>
          <a:xfrm rot="0">
            <a:off x="7443849" y="0"/>
            <a:ext cx="4752975" cy="6863080"/>
            <a:chOff x="7443849" y="0"/>
            <a:chExt cx="4752975" cy="6863080"/>
          </a:xfrm>
        </p:grpSpPr>
        <p:sp>
          <p:nvSpPr>
            <p:cNvPr id="4" name="object 4">
              <a:extLst>
                <a:ext uri="{D93B3E0C-DE55-42AA-863E-FE95965E696F}">
                  <a16:creationId xmlns:a16="http://schemas.microsoft.com/office/drawing/2010/main" id="{74639AEF-49EE-4BF0-8064-B868661CD86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001780FD-06F9-4C23-AB4D-6CD7D064D4D2}">
                  <a16:creationId xmlns:a16="http://schemas.microsoft.com/office/drawing/2010/main" id="{F34CDBE0-8B6E-4C38-BE33-68F85985BF27}"/>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86807773-B4A2-4B60-894F-C183551F228E}">
                  <a16:creationId xmlns:a16="http://schemas.microsoft.com/office/drawing/2010/main" id="{4B69BC71-69FF-4EB5-B792-E84CDCC72C05}"/>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D801D8C8-845A-4191-AB99-336ED2E1FE1C}">
                  <a16:creationId xmlns:a16="http://schemas.microsoft.com/office/drawing/2010/main" id="{13690EA2-9A5E-4C73-9AC5-868CD91C6B73}"/>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B6AAB192-064D-4FAF-8095-786351C91FAC}">
                  <a16:creationId xmlns:a16="http://schemas.microsoft.com/office/drawing/2010/main" id="{76B7957D-DC2E-4CBE-A4E7-0B943A129860}"/>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702217CE-0A57-48E6-9443-273AE8CB1C15}">
                  <a16:creationId xmlns:a16="http://schemas.microsoft.com/office/drawing/2010/main" id="{BF324A39-5DA5-4EA4-9E0C-6E935077222E}"/>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DDC05714-E40A-4D36-AA3A-DA9B00D4F9B6}">
                  <a16:creationId xmlns:a16="http://schemas.microsoft.com/office/drawing/2010/main" id="{06B4FD13-965E-4E4C-8BA2-3DEDE1A16CEB}"/>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9E3E1874-1168-4FAE-9979-E19E2E8ED484}">
                  <a16:creationId xmlns:a16="http://schemas.microsoft.com/office/drawing/2010/main" id="{21D26679-8EAA-4EB3-B1F1-EDFC9209F288}"/>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16EAA5EB-BA45-4FE8-8739-E0620AAC25E2}">
                  <a16:creationId xmlns:a16="http://schemas.microsoft.com/office/drawing/2010/main" id="{E4C2DA21-81FE-4CDC-A199-7A72A133E0FD}"/>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0FA53954-B072-4066-8B74-229CACB31B70}">
                <a16:creationId xmlns:a16="http://schemas.microsoft.com/office/drawing/2010/main" id="{E4E12F98-0244-4AC5-98B8-235CCC0B5DE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4669115A-C810-42D5-8830-461A12F70F06}">
                <a16:creationId xmlns:a16="http://schemas.microsoft.com/office/drawing/2010/main" id="{9C205EF2-DA71-442F-8B74-ABE2A8B9AF6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CFF5AFA6-68A6-4707-B5E1-778C50F2A840}">
                <a16:creationId xmlns:a16="http://schemas.microsoft.com/office/drawing/2010/main" id="{3DB6606C-662E-4B7B-BE6E-4E714609712C}"/>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AA0B3C22-1002-4882-9E43-C1452B75E389}">
                <a16:creationId xmlns:a16="http://schemas.microsoft.com/office/drawing/2010/main" id="{CFC2808C-2C5C-4D87-81C4-0DD1C8B3F30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B4DB2728-F2D1-47EE-A18C-10F4B48619B1}">
                <a16:creationId xmlns:a16="http://schemas.microsoft.com/office/drawing/2010/main" id="{20D574C2-7A04-4E9A-887A-353BA4D10F0E}"/>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AECFFE5F-7FEF-4EBF-B611-1193BB2BB2C0}">
                <a16:creationId xmlns:a16="http://schemas.microsoft.com/office/drawing/2010/main" id="{345E7B47-1AB3-4B96-9ACD-B5067E0DE4CA}"/>
              </a:ext>
            </a:extLst>
          </p:cNvPr>
          <p:cNvGrpSpPr/>
          <p:nvPr/>
        </p:nvGrpSpPr>
        <p:grpSpPr>
          <a:xfrm rot="0">
            <a:off x="466725" y="6410325"/>
            <a:ext cx="3705225" cy="295275"/>
            <a:chOff x="466725" y="6410325"/>
            <a:chExt cx="3705225" cy="295275"/>
          </a:xfrm>
        </p:grpSpPr>
        <p:pic>
          <p:nvPicPr>
            <p:cNvPr id="19" name="object 19">
              <a:extLst>
                <a:ext uri="{2C102958-9D05-4587-8C8B-D368FBC0062E}">
                  <a16:creationId xmlns:a16="http://schemas.microsoft.com/office/drawing/2010/main" id="{0B643359-515D-4DA3-90D1-90E1C2CBBCB6}"/>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638C8AE0-AD4A-4B0E-9734-2AF3B6C1945A}">
                  <a16:creationId xmlns:a16="http://schemas.microsoft.com/office/drawing/2010/main" id="{E3D45B79-4F5B-4E2C-821A-CA2E5EDB89B1}"/>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D4DB9188-55D6-472F-878D-ED761CE55C1A}">
                <a16:creationId xmlns:a16="http://schemas.microsoft.com/office/drawing/2010/main" id="{76160606-9354-4411-B76F-7B74A2A12B1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FDAC4966-BE17-44E2-985C-AE319B12E243}" type="slidenum"/>
            <a:endParaRPr dirty="0" lang="en-US" spc="10"/>
          </a:p>
        </p:txBody>
      </p:sp>
      <p:sp>
        <p:nvSpPr>
          <p:cNvPr id="22" name="TextBox 22">
            <a:extLst>
              <a:ext uri="{C9483B36-3045-4063-8BC7-C9D870618EBF}">
                <a16:creationId xmlns:a16="http://schemas.microsoft.com/office/drawing/2010/main" id="{6AA6570D-1D8A-450F-9C9D-781037104080}"/>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5D167B7C-4A90-4F32-B311-FE020DDEF779}">
        <p14:creationId xmlns:p14="http://schemas.microsoft.com/office/powerpoint/2010/main" val="172551461213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4AA44693-B73E-4704-ABE1-3CEE8BD73F99}">
                <a16:creationId xmlns:a16="http://schemas.microsoft.com/office/drawing/2010/main" id="{8B4F304F-4459-4805-A622-1EA882D3336B}"/>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2092C486-8412-42E3-B4A0-C5800A938B9D}">
                <a16:creationId xmlns:a16="http://schemas.microsoft.com/office/drawing/2010/main" id="{8BC823E3-F940-4811-938B-B740B756CDF0}"/>
              </a:ext>
            </a:extLst>
          </p:cNvPr>
          <p:cNvGrpSpPr/>
          <p:nvPr/>
        </p:nvGrpSpPr>
        <p:grpSpPr>
          <a:xfrm rot="0">
            <a:off x="7443849" y="0"/>
            <a:ext cx="4752975" cy="6863080"/>
            <a:chOff x="7443849" y="0"/>
            <a:chExt cx="4752975" cy="6863080"/>
          </a:xfrm>
        </p:grpSpPr>
        <p:sp>
          <p:nvSpPr>
            <p:cNvPr id="4" name="object 4">
              <a:extLst>
                <a:ext uri="{E12CC284-00F1-41D7-99CC-25225DAF52DD}">
                  <a16:creationId xmlns:a16="http://schemas.microsoft.com/office/drawing/2010/main" id="{5B1DEA10-FE8E-479D-A0B9-22F67F0AF3C1}"/>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CE7507C0-B552-4E5A-BBC2-51D98850F508}">
                  <a16:creationId xmlns:a16="http://schemas.microsoft.com/office/drawing/2010/main" id="{1440704A-372B-44FB-801C-514890269C04}"/>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CE4F8EA-5CAB-43DA-9441-027364D59648}">
                  <a16:creationId xmlns:a16="http://schemas.microsoft.com/office/drawing/2010/main" id="{F957378E-9070-4AC9-8AFC-22AFB5D45824}"/>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57A5250E-9FE1-49A6-BF00-067DDF290EF6}">
                  <a16:creationId xmlns:a16="http://schemas.microsoft.com/office/drawing/2010/main" id="{13DCADE9-E0C3-4534-99DC-B06D2995537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D5C879D6-8EA1-4479-BB34-7414890D78E7}">
                  <a16:creationId xmlns:a16="http://schemas.microsoft.com/office/drawing/2010/main" id="{8D15094E-AE8D-4399-BA6E-436EFFF82796}"/>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F9E2DAD6-2489-4437-8D3D-92A6CB088A6B}">
                  <a16:creationId xmlns:a16="http://schemas.microsoft.com/office/drawing/2010/main" id="{1252CE9C-EFF2-4682-9CA7-DA681932DF9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64CC5773-DE91-4A00-ACAC-D7C178DD506A}">
                  <a16:creationId xmlns:a16="http://schemas.microsoft.com/office/drawing/2010/main" id="{6B1D24A2-32D9-4951-AB6D-EE00BC3B587F}"/>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11F9A4EB-CAFC-408B-860C-A5F934CE7BB7}">
                  <a16:creationId xmlns:a16="http://schemas.microsoft.com/office/drawing/2010/main" id="{E071AF4E-3EA6-475D-B54F-57FB2CA39FB1}"/>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E753346D-36FB-4369-AC87-6B127406F453}">
                  <a16:creationId xmlns:a16="http://schemas.microsoft.com/office/drawing/2010/main" id="{AC633989-6B43-4498-8B07-7BD0F8BAAE0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C7098E6D-DFD0-46D4-8ED8-5E7251611B72}">
                <a16:creationId xmlns:a16="http://schemas.microsoft.com/office/drawing/2010/main" id="{61F6E6C8-EBA8-4A01-9CB4-C5FFE6AD4664}"/>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C9AD7EF0-B59F-4CA4-B0CA-231C532D551F}">
                <a16:creationId xmlns:a16="http://schemas.microsoft.com/office/drawing/2010/main" id="{F3DD7EFB-7301-489D-8BBF-EA4565B66D0C}"/>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644B69EC-F390-4968-8E0B-CCA46EDF7858}">
                <a16:creationId xmlns:a16="http://schemas.microsoft.com/office/drawing/2010/main" id="{38E385D7-8430-4DCA-A7B4-FD0E6F051C9C}"/>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7C6137C5-1BC9-4100-877C-6A8014E048E8}">
                <a16:creationId xmlns:a16="http://schemas.microsoft.com/office/drawing/2010/main" id="{7D8598BA-63AA-4EBB-8E31-4419872D9B1B}"/>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5357EAD9-347B-4F79-9066-8854D0DF53A7}">
                <a16:creationId xmlns:a16="http://schemas.microsoft.com/office/drawing/2010/main" id="{D19F2A28-F104-434D-8460-4C7AFB4EABD0}"/>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14D90B99-9AD3-4957-8699-AADE75D46F8A}">
                <a16:creationId xmlns:a16="http://schemas.microsoft.com/office/drawing/2010/main" id="{28B5BE46-360F-41EB-995C-E1A0DD520C7E}"/>
              </a:ext>
            </a:extLst>
          </p:cNvPr>
          <p:cNvGrpSpPr/>
          <p:nvPr/>
        </p:nvGrpSpPr>
        <p:grpSpPr>
          <a:xfrm rot="0">
            <a:off x="47625" y="3819523"/>
            <a:ext cx="4124325" cy="3009900"/>
            <a:chOff x="47625" y="3819523"/>
            <a:chExt cx="4124325" cy="3009900"/>
          </a:xfrm>
        </p:grpSpPr>
        <p:pic>
          <p:nvPicPr>
            <p:cNvPr id="19" name="object 19">
              <a:extLst>
                <a:ext uri="{CDD936FD-9749-47BB-8675-707B3F7B1BBE}">
                  <a16:creationId xmlns:a16="http://schemas.microsoft.com/office/drawing/2010/main" id="{06BCB05C-EE70-4C79-AD78-17D41902BE26}"/>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790E88C5-BD2E-4E6A-81BE-76F55E46DB44}">
                  <a16:creationId xmlns:a16="http://schemas.microsoft.com/office/drawing/2010/main" id="{3E2CB8AA-B219-4FAD-85B7-83DB9693596E}"/>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05CFA090-A5FF-43FF-9120-F4BD689B1343}">
                <a16:creationId xmlns:a16="http://schemas.microsoft.com/office/drawing/2010/main" id="{620C6B06-6A7E-4A3F-A791-76617D1842D1}"/>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C95967B7-C50A-4AE7-A591-E1CD888AEE37}">
                <a16:creationId xmlns:a16="http://schemas.microsoft.com/office/drawing/2010/main" id="{6FEE4F1A-CE0C-4DCD-A91E-12B7536F6645}"/>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7F11555-39E9-40CE-AC20-317A2F6187CD}" type="slidenum"/>
            <a:endParaRPr dirty="0" lang="en-US" spc="10"/>
          </a:p>
        </p:txBody>
      </p:sp>
      <p:sp>
        <p:nvSpPr>
          <p:cNvPr id="23" name="TextBox 22">
            <a:extLst>
              <a:ext uri="{DAE37903-3754-44DB-B05F-35B6B70F3600}">
                <a16:creationId xmlns:a16="http://schemas.microsoft.com/office/drawing/2010/main" id="{263351C3-2994-4B4C-9942-394EA802AFFE}"/>
              </a:ext>
            </a:extLst>
          </p:cNvPr>
          <p:cNvSpPr txBox="1"/>
          <p:nvPr/>
        </p:nvSpPr>
        <p:spPr>
          <a:xfrm rot="0">
            <a:off x="2509807" y="1041533"/>
            <a:ext cx="5029200" cy="4282439"/>
          </a:xfrm>
          <a:prstGeom prst="rect">
            <a:avLst/>
          </a:prstGeom>
          <a:noFill/>
        </p:spPr>
        <p:txBody>
          <a:bodyPr rtlCol="0" wrap="square">
            <a:spAutoFit/>
          </a:bodyPr>
          <a:lstStyle/>
          <a:p>
            <a:pPr algn="l"/>
            <a:r>
              <a:rPr b="0" dirty="0" i="0" lang="en-US" sz="2800">
                <a:solidFill>
                  <a:srgbClr val="0d0d0d"/>
                </a:solidFill>
                <a:latin typeface="Times New Roman"/>
              </a:rPr>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76366627-2298-4079-90B6-6422DE85EE09}">
        <p14:creationId xmlns:p14="http://schemas.microsoft.com/office/powerpoint/2010/main" val="1725514612132"/>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F46D5D3C-EBF8-4238-AFDE-3CB81F62E3C5}">
                <a16:creationId xmlns:a16="http://schemas.microsoft.com/office/drawing/2010/main" id="{7370EC30-00E2-4115-8534-E07FBF1AD6C4}"/>
              </a:ext>
            </a:extLst>
          </p:cNvPr>
          <p:cNvGrpSpPr/>
          <p:nvPr/>
        </p:nvGrpSpPr>
        <p:grpSpPr>
          <a:xfrm rot="0">
            <a:off x="7991474" y="2933700"/>
            <a:ext cx="2762250" cy="3257550"/>
            <a:chOff x="7991474" y="2933700"/>
            <a:chExt cx="2762250" cy="3257550"/>
          </a:xfrm>
        </p:grpSpPr>
        <p:sp>
          <p:nvSpPr>
            <p:cNvPr id="3" name="object 3">
              <a:extLst>
                <a:ext uri="{E6C5717B-04F5-4E5D-8441-88B014866B22}">
                  <a16:creationId xmlns:a16="http://schemas.microsoft.com/office/drawing/2010/main" id="{6A0E5A87-CEC7-47A9-B89A-B671BD3E36C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57F3AEC0-54E6-4DA7-9A54-FC79BD2E249E}">
                  <a16:creationId xmlns:a16="http://schemas.microsoft.com/office/drawing/2010/main" id="{94044D9B-4D24-46FE-8796-EB30C486DB7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6A480F01-5779-4D8F-B37F-467092184C79}">
                  <a16:creationId xmlns:a16="http://schemas.microsoft.com/office/drawing/2010/main" id="{8BCDCE59-7815-4373-8C99-F11D166ECC55}"/>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0E16939A-568E-4E3E-8B1C-529D96785C5D}">
                <a16:creationId xmlns:a16="http://schemas.microsoft.com/office/drawing/2010/main" id="{4B85E0C8-8545-4F5C-B752-C7A9B7754DD6}"/>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4DC70C25-7A7B-4DDB-BDA4-CC0E478299C4}">
                <a16:creationId xmlns:a16="http://schemas.microsoft.com/office/drawing/2010/main" id="{0DFAEAD4-2A7C-4156-8F74-67C07FBE5118}"/>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80E75EB0-45F3-4049-9611-95242B6C4C9F}">
                <a16:creationId xmlns:a16="http://schemas.microsoft.com/office/drawing/2010/main" id="{AE0C7F02-9FDF-4B98-B00B-A457602E3962}"/>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80884BF-ABC5-445E-8E56-6AE5A182B5F0}" type="slidenum"/>
            <a:endParaRPr dirty="0" lang="en-US" spc="10"/>
          </a:p>
        </p:txBody>
      </p:sp>
      <p:sp>
        <p:nvSpPr>
          <p:cNvPr id="9" name="TextBox 10">
            <a:extLst>
              <a:ext uri="{073FA84E-14EA-4630-99B4-736CAAADE291}">
                <a16:creationId xmlns:a16="http://schemas.microsoft.com/office/drawing/2010/main" id="{017E0727-98B4-44F9-8F86-5209C1CC2743}"/>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3A6A3BFE-4648-4CA3-840C-9650D8D9271B}">
        <p14:creationId xmlns:p14="http://schemas.microsoft.com/office/powerpoint/2010/main" val="172551461213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B2EA6DDE-6D1E-4026-9847-92B862EDA8CE}">
                <a16:creationId xmlns:a16="http://schemas.microsoft.com/office/drawing/2010/main" id="{3B575D10-AA1A-498D-BBD1-12EBC83A559B}"/>
              </a:ext>
            </a:extLst>
          </p:cNvPr>
          <p:cNvGrpSpPr/>
          <p:nvPr/>
        </p:nvGrpSpPr>
        <p:grpSpPr>
          <a:xfrm rot="0">
            <a:off x="8658225" y="2647950"/>
            <a:ext cx="3533775" cy="3810000"/>
            <a:chOff x="8658225" y="2647950"/>
            <a:chExt cx="3533775" cy="3810000"/>
          </a:xfrm>
        </p:grpSpPr>
        <p:sp>
          <p:nvSpPr>
            <p:cNvPr id="3" name="object 3">
              <a:extLst>
                <a:ext uri="{E8B20631-CF15-43AA-ACFB-F7A38C36546C}">
                  <a16:creationId xmlns:a16="http://schemas.microsoft.com/office/drawing/2010/main" id="{35631BE5-52BE-444E-A16A-03230CA893EB}"/>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89FC4D09-63FD-48AD-A5BF-D97831E17FC3}">
                  <a16:creationId xmlns:a16="http://schemas.microsoft.com/office/drawing/2010/main" id="{05E0BD6C-5F30-47C7-BD8C-320AFB9334F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DA613F9B-E80D-4AC1-A39C-E5A26390672D}">
                  <a16:creationId xmlns:a16="http://schemas.microsoft.com/office/drawing/2010/main" id="{6E26ACA4-5450-437C-824C-5451192ECC83}"/>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64A60546-BA79-42AE-9AD8-A4EAF9010478}">
                <a16:creationId xmlns:a16="http://schemas.microsoft.com/office/drawing/2010/main" id="{CF6D2BFD-5796-4D8E-8D31-48C7F0B3D6A3}"/>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6CF080D2-EF8E-43C2-937F-7868ED4F33E1}">
                <a16:creationId xmlns:a16="http://schemas.microsoft.com/office/drawing/2010/main" id="{1CC5466F-8881-4C62-A62A-8881E662367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AA2B76B5-BE0E-4DFD-BFAE-BC33F41D4EEB}">
                <a16:creationId xmlns:a16="http://schemas.microsoft.com/office/drawing/2010/main" id="{3B501230-499E-4411-8ABA-C1A7ACCC15F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EE71D65-D669-425A-8F03-11BCDD545A21}" type="slidenum"/>
            <a:endParaRPr dirty="0" lang="en-US" spc="10"/>
          </a:p>
        </p:txBody>
      </p:sp>
      <p:sp>
        <p:nvSpPr>
          <p:cNvPr id="9" name="TextBox 13">
            <a:extLst>
              <a:ext uri="{3EB7246F-CB6D-4336-8988-B9BAE57B963D}">
                <a16:creationId xmlns:a16="http://schemas.microsoft.com/office/drawing/2010/main" id="{A1A5E2D6-ADBF-43F3-BCBE-279CAFB3EF7D}"/>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141841F5-14E9-470B-9812-64FA4DE77F8B}">
        <p14:creationId xmlns:p14="http://schemas.microsoft.com/office/powerpoint/2010/main" val="172551461213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D57E18BF-F12B-4BE0-A3CE-E2A2CACD652A}">
                <a16:creationId xmlns:a16="http://schemas.microsoft.com/office/drawing/2010/main" id="{23393A4C-C49B-48B2-A772-F7E1595CD604}"/>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AE86F7B6-61D3-42C8-94BA-077844AEDCAA}">
                <a16:creationId xmlns:a16="http://schemas.microsoft.com/office/drawing/2010/main" id="{B625EAE7-C492-467D-BF00-430BF125B0B0}"/>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91A74482-75CA-4A7F-9A8D-CCACCCB97DD6}">
                <a16:creationId xmlns:a16="http://schemas.microsoft.com/office/drawing/2010/main" id="{EC275147-DFB2-4FD2-9BFE-649485510484}"/>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A9B3DD15-3900-4F27-A381-3813BA4C1847}">
                <a16:creationId xmlns:a16="http://schemas.microsoft.com/office/drawing/2010/main" id="{7D41D5B5-3C8A-434C-BD9A-80F28DA53D87}"/>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8AAC3778-C216-4C93-9AE1-ED36F189DBE1}">
                <a16:creationId xmlns:a16="http://schemas.microsoft.com/office/drawing/2010/main" id="{2E4E442A-0360-4F7A-B7F4-E5EB47FEA98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DBC9165-91C1-4C22-9E52-2DDF1BD2665C}" type="slidenum"/>
            <a:endParaRPr dirty="0" lang="en-US" spc="10"/>
          </a:p>
        </p:txBody>
      </p:sp>
      <p:sp>
        <p:nvSpPr>
          <p:cNvPr id="7" name="TextBox 8">
            <a:extLst>
              <a:ext uri="{71F01F6F-17D4-47C5-A9CA-4FD5B89BBB69}">
                <a16:creationId xmlns:a16="http://schemas.microsoft.com/office/drawing/2010/main" id="{E63A2225-8066-4BE5-B595-F0AA1D84F3DC}"/>
              </a:ext>
            </a:extLst>
          </p:cNvPr>
          <p:cNvSpPr txBox="1"/>
          <p:nvPr/>
        </p:nvSpPr>
        <p:spPr>
          <a:xfrm rot="0">
            <a:off x="699452" y="1676400"/>
            <a:ext cx="8278496" cy="169164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B9B5020E-140E-4771-81B1-5F13D8B46F54}">
        <p14:creationId xmlns:p14="http://schemas.microsoft.com/office/powerpoint/2010/main" val="1725514612139"/>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A2360D73-811A-4812-BF42-669967B326E5}">
                <a16:creationId xmlns:a16="http://schemas.microsoft.com/office/drawing/2010/main" id="{53571B39-4948-4765-87CB-FD70CF9B9CEB}"/>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24B73C86-80B8-4510-B06A-905193E5CA45}">
                <a16:creationId xmlns:a16="http://schemas.microsoft.com/office/drawing/2010/main" id="{23C7A5E8-7F2B-4AFD-AC0D-189F2AE950C9}"/>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A26B9DCB-5F5D-413D-A70C-44F294BAEE94}">
                <a16:creationId xmlns:a16="http://schemas.microsoft.com/office/drawing/2010/main" id="{5722C042-D897-4866-925E-FE2A70C7BF27}"/>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BE230EA3-E180-412E-917D-7313CBDF0A79}">
                <a16:creationId xmlns:a16="http://schemas.microsoft.com/office/drawing/2010/main" id="{AB5239C4-B0E1-4A7F-AB1C-DD3273E4EC0B}"/>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7F1F17A4-9786-45AA-A725-384E1ECD5958}" type="slidenum"/>
            <a:endParaRPr dirty="0" lang="en-US" spc="10"/>
          </a:p>
        </p:txBody>
      </p:sp>
      <p:sp>
        <p:nvSpPr>
          <p:cNvPr id="6" name="TextBox 9">
            <a:extLst>
              <a:ext uri="{537611B7-A72C-47BD-B650-66A51A4FDDB5}">
                <a16:creationId xmlns:a16="http://schemas.microsoft.com/office/drawing/2010/main" id="{DFE23294-13AB-4E86-BF5F-B298DB534EAE}"/>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25E9C204-8983-49C8-A003-4F14084453E8}">
        <p14:creationId xmlns:p14="http://schemas.microsoft.com/office/powerpoint/2010/main" val="172551461214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C42407E8-31EC-41C1-99EB-EBB216C14B69}">
                <a16:creationId xmlns:a16="http://schemas.microsoft.com/office/drawing/2010/main" id="{ADEA4342-35E1-43B0-839C-34B33F2A912A}"/>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B0E8E751-D04A-4E34-9EB9-F2BE5D2EC827}">
        <p14:creationId xmlns:p14="http://schemas.microsoft.com/office/powerpoint/2010/main" val="172551461214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163F107B-E425-4802-A08D-A2F9B9F156A6}">
                <a16:creationId xmlns:a16="http://schemas.microsoft.com/office/drawing/2010/main" id="{9AFA2C94-8553-4BA8-8402-C2127CA24B2D}"/>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0F4E4099-0F8E-4B80-9642-C93CBD89EDC3}">
                <a16:creationId xmlns:a16="http://schemas.microsoft.com/office/drawing/2010/main" id="{A0869188-5280-403E-A560-82CEAA029F6E}"/>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EF3A097E-6198-48E1-B27A-DD889DF3BC6F}">
                <a16:creationId xmlns:a16="http://schemas.microsoft.com/office/drawing/2010/main" id="{51581119-130C-49B1-A6DE-9C3BAC88ED4D}"/>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37CCDF71-42C3-4F40-AF94-36501302FF0D}">
                <a16:creationId xmlns:a16="http://schemas.microsoft.com/office/drawing/2010/main" id="{50BAE04E-7504-4CD4-80BE-5149ECA5FED1}"/>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C6221105-6550-401B-91E2-0178BB87DC9D}">
                <a16:creationId xmlns:a16="http://schemas.microsoft.com/office/drawing/2010/main" id="{D934F8DC-0614-4089-9C60-BF3E5CE7F40B}"/>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F81DEE5D-40BB-48D4-8FE8-C534EDDDEEF2}" type="slidenum"/>
            <a:endParaRPr dirty="0" lang="en-US" spc="10" sz="1100">
              <a:solidFill>
                <a:srgbClr val="2d936b"/>
              </a:solidFill>
              <a:latin typeface="Trebuchet MS"/>
            </a:endParaRPr>
          </a:p>
        </p:txBody>
      </p:sp>
      <p:sp>
        <p:nvSpPr>
          <p:cNvPr id="7" name="TextBox 8">
            <a:extLst>
              <a:ext uri="{E805973C-6A98-4493-9E0F-67AD00D7307B}">
                <a16:creationId xmlns:a16="http://schemas.microsoft.com/office/drawing/2010/main" id="{18ADA2B1-71FA-411A-B35C-F21BF7F29223}"/>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b="0" dirty="0" i="0" lang="en-US" sz="2800">
                <a:solidFill>
                  <a:srgbClr val="0d0d0d"/>
                </a:solidFill>
                <a:latin typeface="Times New Roman"/>
              </a:rPr>
              <a:t/>
            </a:r>
          </a:p>
          <a:p>
            <a:pPr/>
            <a:r>
              <a:rPr dirty="0" lang="en-IN" sz="2800">
                <a:latin typeface="Times New Roman"/>
              </a:rPr>
              <a:t/>
            </a:r>
            <a:endParaRPr dirty="0" lang="en-IN" sz="2800">
              <a:latin typeface="Times New Roman"/>
            </a:endParaRPr>
          </a:p>
        </p:txBody>
      </p:sp>
    </p:spTree>
    <p:extLst>
      <p:ext uri="{60675833-AE97-4867-BC0D-BBD668F79765}">
        <p14:creationId xmlns:p14="http://schemas.microsoft.com/office/powerpoint/2010/main" val="1725514612143"/>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2024-09-03T21:44:42Z</dcterms:created>
  <dcterms:modified xsi:type="dcterms:W3CDTF">2024-09-05T11:06:13Z</dcterms:modified>
</cp:coreProperties>
</file>