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3"/>
  </p:notesMasterIdLst>
  <p:handoutMasterIdLst>
    <p:handoutMasterId r:id="rId24"/>
  </p:handoutMasterIdLst>
  <p:sldIdLst>
    <p:sldId id="377" r:id="rId5"/>
    <p:sldId id="405" r:id="rId6"/>
    <p:sldId id="406" r:id="rId7"/>
    <p:sldId id="407" r:id="rId8"/>
    <p:sldId id="409" r:id="rId9"/>
    <p:sldId id="408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9" r:id="rId19"/>
    <p:sldId id="420" r:id="rId20"/>
    <p:sldId id="421" r:id="rId21"/>
    <p:sldId id="3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16548"/>
    <a:srgbClr val="EFE9E7"/>
    <a:srgbClr val="CB6E50"/>
    <a:srgbClr val="E1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744" autoAdjust="0"/>
  </p:normalViewPr>
  <p:slideViewPr>
    <p:cSldViewPr snapToGrid="0">
      <p:cViewPr varScale="1">
        <p:scale>
          <a:sx n="92" d="100"/>
          <a:sy n="92" d="100"/>
        </p:scale>
        <p:origin x="86" y="144"/>
      </p:cViewPr>
      <p:guideLst/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4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6EE8F-A716-4A01-B3A5-39B74C8977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DB7205-A672-4549-AF84-60FA1EB5FB9C}">
      <dgm:prSet custT="1"/>
      <dgm:spPr/>
      <dgm:t>
        <a:bodyPr/>
        <a:lstStyle/>
        <a:p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Intuit is a financial software company that specializes in developing software and services for small businesses, accountants, and individuals.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A45936-3238-4C42-8B4D-810E4EBAF676}" type="parTrans" cxnId="{1EBD2B58-D6CC-4F66-8B0C-45C1CF5E8B4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F7BA2-3A23-4A51-9C17-115446EE2569}" type="sibTrans" cxnId="{1EBD2B58-D6CC-4F66-8B0C-45C1CF5E8B4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FDFF96-46E9-432F-9C96-CD3196512392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Founded in 1983, the company is best known for its flagship products that aim to simplify financial management and tax preparation.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D5748B-2F16-468F-B4A7-5029F7FB3BA6}" type="parTrans" cxnId="{0F3D9CB6-97C4-402A-8CD6-242079C2924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8811F3-54D2-4E2C-9E22-3CB33FB5BA29}" type="sibTrans" cxnId="{0F3D9CB6-97C4-402A-8CD6-242079C2924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3F0802-138E-49EF-987B-34B46281433D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Intuit serves various markets, including small businesses, the self-employed, and individual consumers.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EA049D-76FE-4D71-8BA3-028A190B494C}" type="parTrans" cxnId="{DCF7E677-7FF6-404C-8AB3-1EA9D643AC5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23C48E-FF12-4315-90EE-4B0126A8F3FB}" type="sibTrans" cxnId="{DCF7E677-7FF6-404C-8AB3-1EA9D643AC5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A45F91-D802-4D26-AF0D-46EB4B47BA57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Their services are heavily integrated with AI to enhance user experiences and automate complex tasks.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1A589D-2868-46B0-B5C8-946F3193294A}" type="parTrans" cxnId="{B6C2B605-1C7C-4B5A-B8C2-2BD53464759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149751-DBFF-4433-8844-B18DBB28DA22}" type="sibTrans" cxnId="{B6C2B605-1C7C-4B5A-B8C2-2BD53464759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545233-C6D9-4A69-ABEE-92096E3D9520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The company’s performance has been robust, reporting substantial growth in revenue and expanding its offerings globally.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F5448D-9809-4393-913D-F8FB6FFBA8C2}" type="parTrans" cxnId="{EFCF5C5E-AF92-4DDC-B350-202936AAD1B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A7EB0A-388D-49F9-9141-7CD78EA94C2C}" type="sibTrans" cxnId="{EFCF5C5E-AF92-4DDC-B350-202936AAD1B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DCDE4C-9FE4-476F-8F0F-3DDB2864A74D}" type="pres">
      <dgm:prSet presAssocID="{1D76EE8F-A716-4A01-B3A5-39B74C89771C}" presName="diagram" presStyleCnt="0">
        <dgm:presLayoutVars>
          <dgm:dir/>
          <dgm:resizeHandles val="exact"/>
        </dgm:presLayoutVars>
      </dgm:prSet>
      <dgm:spPr/>
    </dgm:pt>
    <dgm:pt modelId="{B65B4FA3-1C3A-4DDF-A78B-93CE2C232413}" type="pres">
      <dgm:prSet presAssocID="{32DB7205-A672-4549-AF84-60FA1EB5FB9C}" presName="node" presStyleLbl="node1" presStyleIdx="0" presStyleCnt="5">
        <dgm:presLayoutVars>
          <dgm:bulletEnabled val="1"/>
        </dgm:presLayoutVars>
      </dgm:prSet>
      <dgm:spPr/>
    </dgm:pt>
    <dgm:pt modelId="{4B22CF24-3FF5-456F-B2EE-5D79BA723251}" type="pres">
      <dgm:prSet presAssocID="{391F7BA2-3A23-4A51-9C17-115446EE2569}" presName="sibTrans" presStyleCnt="0"/>
      <dgm:spPr/>
    </dgm:pt>
    <dgm:pt modelId="{036FAEE8-F7BA-47E5-9B21-86414E5F70FE}" type="pres">
      <dgm:prSet presAssocID="{31FDFF96-46E9-432F-9C96-CD3196512392}" presName="node" presStyleLbl="node1" presStyleIdx="1" presStyleCnt="5">
        <dgm:presLayoutVars>
          <dgm:bulletEnabled val="1"/>
        </dgm:presLayoutVars>
      </dgm:prSet>
      <dgm:spPr/>
    </dgm:pt>
    <dgm:pt modelId="{789F680D-2528-4B48-8B26-3C116130C635}" type="pres">
      <dgm:prSet presAssocID="{FB8811F3-54D2-4E2C-9E22-3CB33FB5BA29}" presName="sibTrans" presStyleCnt="0"/>
      <dgm:spPr/>
    </dgm:pt>
    <dgm:pt modelId="{85048A17-B433-4446-AB4C-202854296F14}" type="pres">
      <dgm:prSet presAssocID="{843F0802-138E-49EF-987B-34B46281433D}" presName="node" presStyleLbl="node1" presStyleIdx="2" presStyleCnt="5">
        <dgm:presLayoutVars>
          <dgm:bulletEnabled val="1"/>
        </dgm:presLayoutVars>
      </dgm:prSet>
      <dgm:spPr/>
    </dgm:pt>
    <dgm:pt modelId="{3F69F10B-5039-4CCC-A074-2C1105D5191B}" type="pres">
      <dgm:prSet presAssocID="{A423C48E-FF12-4315-90EE-4B0126A8F3FB}" presName="sibTrans" presStyleCnt="0"/>
      <dgm:spPr/>
    </dgm:pt>
    <dgm:pt modelId="{4BDE0554-3688-4E39-BE1F-B095AFD3A199}" type="pres">
      <dgm:prSet presAssocID="{59A45F91-D802-4D26-AF0D-46EB4B47BA57}" presName="node" presStyleLbl="node1" presStyleIdx="3" presStyleCnt="5">
        <dgm:presLayoutVars>
          <dgm:bulletEnabled val="1"/>
        </dgm:presLayoutVars>
      </dgm:prSet>
      <dgm:spPr/>
    </dgm:pt>
    <dgm:pt modelId="{625A4143-E8C4-47F8-90B9-C0512A9BA871}" type="pres">
      <dgm:prSet presAssocID="{46149751-DBFF-4433-8844-B18DBB28DA22}" presName="sibTrans" presStyleCnt="0"/>
      <dgm:spPr/>
    </dgm:pt>
    <dgm:pt modelId="{C7759FD6-DF5F-45A9-AB92-938BE4479035}" type="pres">
      <dgm:prSet presAssocID="{EA545233-C6D9-4A69-ABEE-92096E3D9520}" presName="node" presStyleLbl="node1" presStyleIdx="4" presStyleCnt="5">
        <dgm:presLayoutVars>
          <dgm:bulletEnabled val="1"/>
        </dgm:presLayoutVars>
      </dgm:prSet>
      <dgm:spPr/>
    </dgm:pt>
  </dgm:ptLst>
  <dgm:cxnLst>
    <dgm:cxn modelId="{B6C2B605-1C7C-4B5A-B8C2-2BD53464759F}" srcId="{1D76EE8F-A716-4A01-B3A5-39B74C89771C}" destId="{59A45F91-D802-4D26-AF0D-46EB4B47BA57}" srcOrd="3" destOrd="0" parTransId="{751A589D-2868-46B0-B5C8-946F3193294A}" sibTransId="{46149751-DBFF-4433-8844-B18DBB28DA22}"/>
    <dgm:cxn modelId="{3C768E29-D1C4-4535-8651-7338C6D38569}" type="presOf" srcId="{32DB7205-A672-4549-AF84-60FA1EB5FB9C}" destId="{B65B4FA3-1C3A-4DDF-A78B-93CE2C232413}" srcOrd="0" destOrd="0" presId="urn:microsoft.com/office/officeart/2005/8/layout/default"/>
    <dgm:cxn modelId="{8A8B4B3D-D44B-4964-9678-00D3EF267235}" type="presOf" srcId="{1D76EE8F-A716-4A01-B3A5-39B74C89771C}" destId="{07DCDE4C-9FE4-476F-8F0F-3DDB2864A74D}" srcOrd="0" destOrd="0" presId="urn:microsoft.com/office/officeart/2005/8/layout/default"/>
    <dgm:cxn modelId="{EFCF5C5E-AF92-4DDC-B350-202936AAD1B7}" srcId="{1D76EE8F-A716-4A01-B3A5-39B74C89771C}" destId="{EA545233-C6D9-4A69-ABEE-92096E3D9520}" srcOrd="4" destOrd="0" parTransId="{40F5448D-9809-4393-913D-F8FB6FFBA8C2}" sibTransId="{F5A7EB0A-388D-49F9-9141-7CD78EA94C2C}"/>
    <dgm:cxn modelId="{56D6C36F-2BB4-4ACD-A107-74DE9AE1D9E7}" type="presOf" srcId="{EA545233-C6D9-4A69-ABEE-92096E3D9520}" destId="{C7759FD6-DF5F-45A9-AB92-938BE4479035}" srcOrd="0" destOrd="0" presId="urn:microsoft.com/office/officeart/2005/8/layout/default"/>
    <dgm:cxn modelId="{19F3B676-A2AA-40B2-9978-40171639A99D}" type="presOf" srcId="{59A45F91-D802-4D26-AF0D-46EB4B47BA57}" destId="{4BDE0554-3688-4E39-BE1F-B095AFD3A199}" srcOrd="0" destOrd="0" presId="urn:microsoft.com/office/officeart/2005/8/layout/default"/>
    <dgm:cxn modelId="{DCF7E677-7FF6-404C-8AB3-1EA9D643AC57}" srcId="{1D76EE8F-A716-4A01-B3A5-39B74C89771C}" destId="{843F0802-138E-49EF-987B-34B46281433D}" srcOrd="2" destOrd="0" parTransId="{0BEA049D-76FE-4D71-8BA3-028A190B494C}" sibTransId="{A423C48E-FF12-4315-90EE-4B0126A8F3FB}"/>
    <dgm:cxn modelId="{1EBD2B58-D6CC-4F66-8B0C-45C1CF5E8B40}" srcId="{1D76EE8F-A716-4A01-B3A5-39B74C89771C}" destId="{32DB7205-A672-4549-AF84-60FA1EB5FB9C}" srcOrd="0" destOrd="0" parTransId="{79A45936-3238-4C42-8B4D-810E4EBAF676}" sibTransId="{391F7BA2-3A23-4A51-9C17-115446EE2569}"/>
    <dgm:cxn modelId="{5A2EB8A7-8349-4846-A231-FA48FBF67582}" type="presOf" srcId="{31FDFF96-46E9-432F-9C96-CD3196512392}" destId="{036FAEE8-F7BA-47E5-9B21-86414E5F70FE}" srcOrd="0" destOrd="0" presId="urn:microsoft.com/office/officeart/2005/8/layout/default"/>
    <dgm:cxn modelId="{0F3D9CB6-97C4-402A-8CD6-242079C29240}" srcId="{1D76EE8F-A716-4A01-B3A5-39B74C89771C}" destId="{31FDFF96-46E9-432F-9C96-CD3196512392}" srcOrd="1" destOrd="0" parTransId="{86D5748B-2F16-468F-B4A7-5029F7FB3BA6}" sibTransId="{FB8811F3-54D2-4E2C-9E22-3CB33FB5BA29}"/>
    <dgm:cxn modelId="{5F8B51F7-A5D1-42C2-BCEC-1043264BB78F}" type="presOf" srcId="{843F0802-138E-49EF-987B-34B46281433D}" destId="{85048A17-B433-4446-AB4C-202854296F14}" srcOrd="0" destOrd="0" presId="urn:microsoft.com/office/officeart/2005/8/layout/default"/>
    <dgm:cxn modelId="{8F690720-30A1-4606-905F-3CFF2DAAA59F}" type="presParOf" srcId="{07DCDE4C-9FE4-476F-8F0F-3DDB2864A74D}" destId="{B65B4FA3-1C3A-4DDF-A78B-93CE2C232413}" srcOrd="0" destOrd="0" presId="urn:microsoft.com/office/officeart/2005/8/layout/default"/>
    <dgm:cxn modelId="{64BD22C8-4B50-4484-96B4-A04762F6058D}" type="presParOf" srcId="{07DCDE4C-9FE4-476F-8F0F-3DDB2864A74D}" destId="{4B22CF24-3FF5-456F-B2EE-5D79BA723251}" srcOrd="1" destOrd="0" presId="urn:microsoft.com/office/officeart/2005/8/layout/default"/>
    <dgm:cxn modelId="{E5691FC0-1231-44B9-A3D3-9142764E5EDC}" type="presParOf" srcId="{07DCDE4C-9FE4-476F-8F0F-3DDB2864A74D}" destId="{036FAEE8-F7BA-47E5-9B21-86414E5F70FE}" srcOrd="2" destOrd="0" presId="urn:microsoft.com/office/officeart/2005/8/layout/default"/>
    <dgm:cxn modelId="{4181B0BD-1029-4954-B4B8-91439B59B709}" type="presParOf" srcId="{07DCDE4C-9FE4-476F-8F0F-3DDB2864A74D}" destId="{789F680D-2528-4B48-8B26-3C116130C635}" srcOrd="3" destOrd="0" presId="urn:microsoft.com/office/officeart/2005/8/layout/default"/>
    <dgm:cxn modelId="{88834B0F-A41E-40AC-859E-86E5FA242858}" type="presParOf" srcId="{07DCDE4C-9FE4-476F-8F0F-3DDB2864A74D}" destId="{85048A17-B433-4446-AB4C-202854296F14}" srcOrd="4" destOrd="0" presId="urn:microsoft.com/office/officeart/2005/8/layout/default"/>
    <dgm:cxn modelId="{B0621236-EBA5-4E36-B978-4762C368293D}" type="presParOf" srcId="{07DCDE4C-9FE4-476F-8F0F-3DDB2864A74D}" destId="{3F69F10B-5039-4CCC-A074-2C1105D5191B}" srcOrd="5" destOrd="0" presId="urn:microsoft.com/office/officeart/2005/8/layout/default"/>
    <dgm:cxn modelId="{3ED23062-4AEC-4518-989E-724441CA7483}" type="presParOf" srcId="{07DCDE4C-9FE4-476F-8F0F-3DDB2864A74D}" destId="{4BDE0554-3688-4E39-BE1F-B095AFD3A199}" srcOrd="6" destOrd="0" presId="urn:microsoft.com/office/officeart/2005/8/layout/default"/>
    <dgm:cxn modelId="{DFD8633F-596C-409D-9088-CC133DEDA922}" type="presParOf" srcId="{07DCDE4C-9FE4-476F-8F0F-3DDB2864A74D}" destId="{625A4143-E8C4-47F8-90B9-C0512A9BA871}" srcOrd="7" destOrd="0" presId="urn:microsoft.com/office/officeart/2005/8/layout/default"/>
    <dgm:cxn modelId="{5A74F701-A2B4-4352-A5C4-15CBEEFD249D}" type="presParOf" srcId="{07DCDE4C-9FE4-476F-8F0F-3DDB2864A74D}" destId="{C7759FD6-DF5F-45A9-AB92-938BE447903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7A89E5-FE75-4E85-B627-6B22C43610D1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AB0440-57BA-47F8-AC83-B4F691EDA7EC}">
      <dgm:prSet custT="1"/>
      <dgm:spPr/>
      <dgm:t>
        <a:bodyPr/>
        <a:lstStyle/>
        <a:p>
          <a:r>
            <a:rPr lang="en-US" sz="24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Current Performance Overview: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A73F6E-4F8F-49A3-B847-4B7ED56C21FE}" type="parTrans" cxnId="{6C8C6EB2-6AB3-4E2D-BFB6-7DEAEF1F3F8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D125A9-61E2-4678-9899-7C0A36C97A15}" type="sibTrans" cxnId="{6C8C6EB2-6AB3-4E2D-BFB6-7DEAEF1F3F8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19B618-0B80-4811-8A32-00D17600F0E2}">
      <dgm:prSet custT="1"/>
      <dgm:spPr/>
      <dgm:t>
        <a:bodyPr/>
        <a:lstStyle/>
        <a:p>
          <a:r>
            <a:rPr lang="en-US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Overall Site Score: 65/100 (Fair)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332AD-E12B-48A2-BF83-50767BA49EC3}" type="parTrans" cxnId="{77BDDA7C-F77A-4983-A82E-9AB31EC2ACC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037E0C-5A25-4CF0-81CB-3D63CFCC7975}" type="sibTrans" cxnId="{77BDDA7C-F77A-4983-A82E-9AB31EC2ACC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0A7B23-A34F-4D5F-AF1D-8AB757ED980B}">
      <dgm:prSet custT="1"/>
      <dgm:spPr/>
      <dgm:t>
        <a:bodyPr/>
        <a:lstStyle/>
        <a:p>
          <a:r>
            <a:rPr lang="en-US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Desktop Performance: 34/100 (Poor)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C058BA-9C84-446C-AED8-1243AFF87A8A}" type="parTrans" cxnId="{5027962E-E3B8-4F50-93E0-6931B0B739CC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D5C63C-D167-4DF5-BA96-E49CE722C3C7}" type="sibTrans" cxnId="{5027962E-E3B8-4F50-93E0-6931B0B739CC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70D344-9A99-4D56-B2D7-CE8067805631}">
      <dgm:prSet custT="1"/>
      <dgm:spPr/>
      <dgm:t>
        <a:bodyPr/>
        <a:lstStyle/>
        <a:p>
          <a:r>
            <a:rPr lang="en-US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Mobile Performance: 6/100 (Critical)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7AC3CA-CBF4-44A3-85EA-40875B52579F}" type="parTrans" cxnId="{8DCACB18-4251-49F6-AB1A-2E096C4987C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6375CA-A6C4-4D3E-8079-8FE1B840C0CE}" type="sibTrans" cxnId="{8DCACB18-4251-49F6-AB1A-2E096C4987C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4C933B-90C4-4427-9FE8-B2A616345860}">
      <dgm:prSet custT="1"/>
      <dgm:spPr/>
      <dgm:t>
        <a:bodyPr/>
        <a:lstStyle/>
        <a:p>
          <a:r>
            <a:rPr lang="en-IN" sz="2400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Strengths: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453A6B-7FB2-4002-A2DB-BE0F919D6B6A}" type="parTrans" cxnId="{E861A0A9-A540-4555-BF22-07CE5C40580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AEE73D-4F7C-410A-ADCA-EE3AE208ABB5}" type="sibTrans" cxnId="{E861A0A9-A540-4555-BF22-07CE5C40580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7A99B-4C3B-4553-B89C-C54AC49C8308}">
      <dgm:prSet custT="1"/>
      <dgm:spPr/>
      <dgm:t>
        <a:bodyPr/>
        <a:lstStyle/>
        <a:p>
          <a:r>
            <a:rPr lang="en-IN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SEO Standards Compliance (13/22 categories met)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8FE0AE-03C3-42DD-B377-57A4F1A18446}" type="parTrans" cxnId="{9755908E-7C78-4BC3-84B7-FE7B3D12F1F4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5634F8-881C-446B-8668-EA7F388D5593}" type="sibTrans" cxnId="{9755908E-7C78-4BC3-84B7-FE7B3D12F1F4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C5CE3F-8C09-4785-A1D9-925E800FE2DC}">
      <dgm:prSet custT="1"/>
      <dgm:spPr/>
      <dgm:t>
        <a:bodyPr/>
        <a:lstStyle/>
        <a:p>
          <a:r>
            <a:rPr lang="en-IN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Meta Tags and URL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77E485-427D-4773-BC71-A5C3B221A0A9}" type="parTrans" cxnId="{9EF8FEBE-A675-421A-9832-717082F8570C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755CAF-CE94-4B8B-ABB6-B68456ACBDFA}" type="sibTrans" cxnId="{9EF8FEBE-A675-421A-9832-717082F8570C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97E99D-0AA3-470E-AF1E-A90D730040A2}">
      <dgm:prSet custT="1"/>
      <dgm:spPr/>
      <dgm:t>
        <a:bodyPr/>
        <a:lstStyle/>
        <a:p>
          <a:r>
            <a:rPr lang="en-IN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Mobile Optimization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B91600-A14E-457E-9A1C-DC62D221DE73}" type="parTrans" cxnId="{B16C45C2-A0CE-48C7-B13C-B3C5F11F5E89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BE4A77-17AF-402F-B9F9-3CDF93E9E17E}" type="sibTrans" cxnId="{B16C45C2-A0CE-48C7-B13C-B3C5F11F5E89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1759DC-0107-4907-8086-ACFDE2002F9D}">
      <dgm:prSet custT="1"/>
      <dgm:spPr/>
      <dgm:t>
        <a:bodyPr/>
        <a:lstStyle/>
        <a:p>
          <a:r>
            <a:rPr lang="en-IN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Keyword Usage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68217-65BE-4626-BC39-6FD5ABFE3B55}" type="parTrans" cxnId="{C3D13993-FE97-4420-98DC-F01A4508C817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D1702-9733-4D1B-93C0-4B8242F8FF41}" type="sibTrans" cxnId="{C3D13993-FE97-4420-98DC-F01A4508C817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78EA6-F53A-49AF-843E-9F341B9E5DCF}" type="pres">
      <dgm:prSet presAssocID="{157A89E5-FE75-4E85-B627-6B22C43610D1}" presName="diagram" presStyleCnt="0">
        <dgm:presLayoutVars>
          <dgm:dir/>
          <dgm:resizeHandles val="exact"/>
        </dgm:presLayoutVars>
      </dgm:prSet>
      <dgm:spPr/>
    </dgm:pt>
    <dgm:pt modelId="{62F23105-44BF-4517-9768-39AA6EE568E5}" type="pres">
      <dgm:prSet presAssocID="{44AB0440-57BA-47F8-AC83-B4F691EDA7EC}" presName="node" presStyleLbl="node1" presStyleIdx="0" presStyleCnt="2">
        <dgm:presLayoutVars>
          <dgm:bulletEnabled val="1"/>
        </dgm:presLayoutVars>
      </dgm:prSet>
      <dgm:spPr/>
    </dgm:pt>
    <dgm:pt modelId="{5DCE59D3-DC8F-44BC-95CF-66A8A871A9C2}" type="pres">
      <dgm:prSet presAssocID="{03D125A9-61E2-4678-9899-7C0A36C97A15}" presName="sibTrans" presStyleCnt="0"/>
      <dgm:spPr/>
    </dgm:pt>
    <dgm:pt modelId="{224EA9AC-0B3A-484E-A76A-75B30D414ED4}" type="pres">
      <dgm:prSet presAssocID="{514C933B-90C4-4427-9FE8-B2A616345860}" presName="node" presStyleLbl="node1" presStyleIdx="1" presStyleCnt="2">
        <dgm:presLayoutVars>
          <dgm:bulletEnabled val="1"/>
        </dgm:presLayoutVars>
      </dgm:prSet>
      <dgm:spPr/>
    </dgm:pt>
  </dgm:ptLst>
  <dgm:cxnLst>
    <dgm:cxn modelId="{8DCACB18-4251-49F6-AB1A-2E096C4987C0}" srcId="{44AB0440-57BA-47F8-AC83-B4F691EDA7EC}" destId="{6570D344-9A99-4D56-B2D7-CE8067805631}" srcOrd="2" destOrd="0" parTransId="{517AC3CA-CBF4-44A3-85EA-40875B52579F}" sibTransId="{636375CA-A6C4-4D3E-8079-8FE1B840C0CE}"/>
    <dgm:cxn modelId="{F6AE941F-7B52-4F4D-9809-FBF319E0D9C7}" type="presOf" srcId="{514C933B-90C4-4427-9FE8-B2A616345860}" destId="{224EA9AC-0B3A-484E-A76A-75B30D414ED4}" srcOrd="0" destOrd="0" presId="urn:microsoft.com/office/officeart/2005/8/layout/default"/>
    <dgm:cxn modelId="{5027962E-E3B8-4F50-93E0-6931B0B739CC}" srcId="{44AB0440-57BA-47F8-AC83-B4F691EDA7EC}" destId="{240A7B23-A34F-4D5F-AF1D-8AB757ED980B}" srcOrd="1" destOrd="0" parTransId="{ABC058BA-9C84-446C-AED8-1243AFF87A8A}" sibTransId="{96D5C63C-D167-4DF5-BA96-E49CE722C3C7}"/>
    <dgm:cxn modelId="{95EE7A65-7642-4943-B8A9-244FB842E3EA}" type="presOf" srcId="{157A89E5-FE75-4E85-B627-6B22C43610D1}" destId="{25278EA6-F53A-49AF-843E-9F341B9E5DCF}" srcOrd="0" destOrd="0" presId="urn:microsoft.com/office/officeart/2005/8/layout/default"/>
    <dgm:cxn modelId="{D28D2752-4FE9-4D34-AA42-A42E24B73E25}" type="presOf" srcId="{9497E99D-0AA3-470E-AF1E-A90D730040A2}" destId="{224EA9AC-0B3A-484E-A76A-75B30D414ED4}" srcOrd="0" destOrd="3" presId="urn:microsoft.com/office/officeart/2005/8/layout/default"/>
    <dgm:cxn modelId="{6B626B54-10B1-4E7D-902D-C4B911A92424}" type="presOf" srcId="{8D19B618-0B80-4811-8A32-00D17600F0E2}" destId="{62F23105-44BF-4517-9768-39AA6EE568E5}" srcOrd="0" destOrd="1" presId="urn:microsoft.com/office/officeart/2005/8/layout/default"/>
    <dgm:cxn modelId="{77BDDA7C-F77A-4983-A82E-9AB31EC2ACC1}" srcId="{44AB0440-57BA-47F8-AC83-B4F691EDA7EC}" destId="{8D19B618-0B80-4811-8A32-00D17600F0E2}" srcOrd="0" destOrd="0" parTransId="{955332AD-E12B-48A2-BF83-50767BA49EC3}" sibTransId="{E2037E0C-5A25-4CF0-81CB-3D63CFCC7975}"/>
    <dgm:cxn modelId="{0D5B9480-85B9-4F87-9B51-23AC08A243D1}" type="presOf" srcId="{E617A99B-4C3B-4553-B89C-C54AC49C8308}" destId="{224EA9AC-0B3A-484E-A76A-75B30D414ED4}" srcOrd="0" destOrd="1" presId="urn:microsoft.com/office/officeart/2005/8/layout/default"/>
    <dgm:cxn modelId="{78A88687-6141-449F-AF00-83E4DE3A7264}" type="presOf" srcId="{241759DC-0107-4907-8086-ACFDE2002F9D}" destId="{224EA9AC-0B3A-484E-A76A-75B30D414ED4}" srcOrd="0" destOrd="4" presId="urn:microsoft.com/office/officeart/2005/8/layout/default"/>
    <dgm:cxn modelId="{CA27B689-CD3A-45F9-A5BF-128A67FE76FC}" type="presOf" srcId="{42C5CE3F-8C09-4785-A1D9-925E800FE2DC}" destId="{224EA9AC-0B3A-484E-A76A-75B30D414ED4}" srcOrd="0" destOrd="2" presId="urn:microsoft.com/office/officeart/2005/8/layout/default"/>
    <dgm:cxn modelId="{9755908E-7C78-4BC3-84B7-FE7B3D12F1F4}" srcId="{514C933B-90C4-4427-9FE8-B2A616345860}" destId="{E617A99B-4C3B-4553-B89C-C54AC49C8308}" srcOrd="0" destOrd="0" parTransId="{668FE0AE-03C3-42DD-B377-57A4F1A18446}" sibTransId="{BA5634F8-881C-446B-8668-EA7F388D5593}"/>
    <dgm:cxn modelId="{C3D13993-FE97-4420-98DC-F01A4508C817}" srcId="{514C933B-90C4-4427-9FE8-B2A616345860}" destId="{241759DC-0107-4907-8086-ACFDE2002F9D}" srcOrd="3" destOrd="0" parTransId="{09868217-65BE-4626-BC39-6FD5ABFE3B55}" sibTransId="{4D4D1702-9733-4D1B-93C0-4B8242F8FF41}"/>
    <dgm:cxn modelId="{8046A1A7-1DF6-494A-BB23-941474A30EF1}" type="presOf" srcId="{44AB0440-57BA-47F8-AC83-B4F691EDA7EC}" destId="{62F23105-44BF-4517-9768-39AA6EE568E5}" srcOrd="0" destOrd="0" presId="urn:microsoft.com/office/officeart/2005/8/layout/default"/>
    <dgm:cxn modelId="{E861A0A9-A540-4555-BF22-07CE5C40580E}" srcId="{157A89E5-FE75-4E85-B627-6B22C43610D1}" destId="{514C933B-90C4-4427-9FE8-B2A616345860}" srcOrd="1" destOrd="0" parTransId="{12453A6B-7FB2-4002-A2DB-BE0F919D6B6A}" sibTransId="{05AEE73D-4F7C-410A-ADCA-EE3AE208ABB5}"/>
    <dgm:cxn modelId="{6C8C6EB2-6AB3-4E2D-BFB6-7DEAEF1F3F88}" srcId="{157A89E5-FE75-4E85-B627-6B22C43610D1}" destId="{44AB0440-57BA-47F8-AC83-B4F691EDA7EC}" srcOrd="0" destOrd="0" parTransId="{FDA73F6E-4F8F-49A3-B847-4B7ED56C21FE}" sibTransId="{03D125A9-61E2-4678-9899-7C0A36C97A15}"/>
    <dgm:cxn modelId="{9EF8FEBE-A675-421A-9832-717082F8570C}" srcId="{514C933B-90C4-4427-9FE8-B2A616345860}" destId="{42C5CE3F-8C09-4785-A1D9-925E800FE2DC}" srcOrd="1" destOrd="0" parTransId="{FE77E485-427D-4773-BC71-A5C3B221A0A9}" sibTransId="{53755CAF-CE94-4B8B-ABB6-B68456ACBDFA}"/>
    <dgm:cxn modelId="{B16C45C2-A0CE-48C7-B13C-B3C5F11F5E89}" srcId="{514C933B-90C4-4427-9FE8-B2A616345860}" destId="{9497E99D-0AA3-470E-AF1E-A90D730040A2}" srcOrd="2" destOrd="0" parTransId="{BBB91600-A14E-457E-9A1C-DC62D221DE73}" sibTransId="{8FBE4A77-17AF-402F-B9F9-3CDF93E9E17E}"/>
    <dgm:cxn modelId="{F943D9CC-5D9D-4077-8BC4-D7533EEA44E9}" type="presOf" srcId="{240A7B23-A34F-4D5F-AF1D-8AB757ED980B}" destId="{62F23105-44BF-4517-9768-39AA6EE568E5}" srcOrd="0" destOrd="2" presId="urn:microsoft.com/office/officeart/2005/8/layout/default"/>
    <dgm:cxn modelId="{DB4F57D9-98DB-4E2F-AAD1-A102E1F2B8CC}" type="presOf" srcId="{6570D344-9A99-4D56-B2D7-CE8067805631}" destId="{62F23105-44BF-4517-9768-39AA6EE568E5}" srcOrd="0" destOrd="3" presId="urn:microsoft.com/office/officeart/2005/8/layout/default"/>
    <dgm:cxn modelId="{19987ED5-AFC7-4062-B9A7-4C39AC292A41}" type="presParOf" srcId="{25278EA6-F53A-49AF-843E-9F341B9E5DCF}" destId="{62F23105-44BF-4517-9768-39AA6EE568E5}" srcOrd="0" destOrd="0" presId="urn:microsoft.com/office/officeart/2005/8/layout/default"/>
    <dgm:cxn modelId="{B1970A80-A7CC-4016-BCF0-66BF3FCA235E}" type="presParOf" srcId="{25278EA6-F53A-49AF-843E-9F341B9E5DCF}" destId="{5DCE59D3-DC8F-44BC-95CF-66A8A871A9C2}" srcOrd="1" destOrd="0" presId="urn:microsoft.com/office/officeart/2005/8/layout/default"/>
    <dgm:cxn modelId="{4A8BBEFE-1541-44CF-B909-B57ABB0F1C6B}" type="presParOf" srcId="{25278EA6-F53A-49AF-843E-9F341B9E5DCF}" destId="{224EA9AC-0B3A-484E-A76A-75B30D414ED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0D4950-1973-4CDB-801A-C2DD1692D85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041C639-9474-4DEF-BFB3-D7F4566D41BB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</a:p>
      </dgm:t>
    </dgm:pt>
    <dgm:pt modelId="{F207DF3B-05E5-4C28-8A6E-7610AC438671}" type="parTrans" cxnId="{DE90D1C0-C45B-425B-9803-2D5887DF247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79D3DE-435D-44F9-88F7-F073342DF86F}" type="sibTrans" cxnId="{DE90D1C0-C45B-425B-9803-2D5887DF247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E1412E-4DA2-4451-8825-495804B2F80B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Enhance search visibility and customer engagement through strategic content efforts.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E60329-DE40-40A6-B9CC-AD44C21D00C5}" type="parTrans" cxnId="{B32807EB-3FFC-4722-85AC-F0AE8D4814C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ACAEC1-0BDB-4BE5-AD84-5F3CD04CFC8D}" type="sibTrans" cxnId="{B32807EB-3FFC-4722-85AC-F0AE8D4814C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B1EBF9-AEEE-44C0-8B61-EFA7C3F7971D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Target Keywords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D7932F-839C-4993-A50E-861D37AF9E54}" type="parTrans" cxnId="{A0CC2170-8184-4F22-9361-AF39F41C107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E0BAEF-B785-4E4B-9E70-79E5C3CB8483}" type="sibTrans" cxnId="{A0CC2170-8184-4F22-9361-AF39F41C107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811E45-84DF-4F9A-A8EA-508476D184CF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Primary Keywords: Financial software, tax solutions, small business accounting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FFB1DA-CF05-4D29-9DE2-906A500709C8}" type="parTrans" cxnId="{4932B1D4-5306-4D65-9992-88F84E53819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844664-B480-4FF9-A9F3-D2091153E3BD}" type="sibTrans" cxnId="{4932B1D4-5306-4D65-9992-88F84E53819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B0A423-303A-4788-87F5-6FE1EBADF273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Secondary Keywords: Financial confidence, tax filing software, budgeting tools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8E9E6A-1E37-4394-AE5F-5ED4031D8029}" type="parTrans" cxnId="{DFF392C7-FE8B-4E24-B688-893C5079332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5A93D5-0873-4B39-9440-88E30DF1D749}" type="sibTrans" cxnId="{DFF392C7-FE8B-4E24-B688-893C5079332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5054B0-2FFE-4DC5-A97C-F6EE884D4C5E}">
      <dgm:prSet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Content Creation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4A9C6B-4949-4D27-B7DA-833ED72C8B4A}" type="parTrans" cxnId="{F6872DF2-8816-4555-9A82-A40AA8EC3E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D331FC-75F2-4664-BDEF-AB73963359AF}" type="sibTrans" cxnId="{F6872DF2-8816-4555-9A82-A40AA8EC3E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ED091-4CD8-42B2-BA75-B727BAC28CD4}">
      <dgm:prSet custT="1"/>
      <dgm:spPr/>
      <dgm:t>
        <a:bodyPr/>
        <a:lstStyle/>
        <a:p>
          <a:r>
            <a:rPr lang="en-IN" sz="2000" b="0">
              <a:latin typeface="Times New Roman" panose="02020603050405020304" pitchFamily="18" charset="0"/>
              <a:cs typeface="Times New Roman" panose="02020603050405020304" pitchFamily="18" charset="0"/>
            </a:rPr>
            <a:t>Blog Posts &amp; Articles: Topics: "Using Financial Software for Small Businesses," "Top Tax Solutions"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445E84-1CAC-4EEA-954E-E122EEB8D088}" type="parTrans" cxnId="{456F0F7F-1A04-4F48-9A65-3B40827A912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F0B6F4-D9AC-4C0B-A3F8-97A4BDB71834}" type="sibTrans" cxnId="{456F0F7F-1A04-4F48-9A65-3B40827A912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E4F7B8-1AD5-4567-A8FA-09EFBC9E5E77}">
      <dgm:prSet custT="1"/>
      <dgm:spPr/>
      <dgm:t>
        <a:bodyPr/>
        <a:lstStyle/>
        <a:p>
          <a:r>
            <a:rPr lang="en-IN" sz="2000" b="0">
              <a:latin typeface="Times New Roman" panose="02020603050405020304" pitchFamily="18" charset="0"/>
              <a:cs typeface="Times New Roman" panose="02020603050405020304" pitchFamily="18" charset="0"/>
            </a:rPr>
            <a:t>Product Pages: Optimize with relevant keywords and H1, H2 tags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6FEC39-6940-4ED5-B1AC-40F03D912C58}" type="parTrans" cxnId="{3D6DEC46-B132-4FC2-AD97-0AC9DDCC6A9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BBDD5-4E7E-4A1E-B324-DD530807DAEF}" type="sibTrans" cxnId="{3D6DEC46-B132-4FC2-AD97-0AC9DDCC6A9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65AA30-640E-457F-90A7-908523471C0B}">
      <dgm:prSet custT="1"/>
      <dgm:spPr/>
      <dgm:t>
        <a:bodyPr/>
        <a:lstStyle/>
        <a:p>
          <a:r>
            <a:rPr lang="en-IN" sz="2000" b="0">
              <a:latin typeface="Times New Roman" panose="02020603050405020304" pitchFamily="18" charset="0"/>
              <a:cs typeface="Times New Roman" panose="02020603050405020304" pitchFamily="18" charset="0"/>
            </a:rPr>
            <a:t>FAQs &amp; Guides: Create keyword-rich, detailed guides for customer education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48BFAD-7933-4D91-8B46-D66075504327}" type="parTrans" cxnId="{216E5235-B9E3-4AEE-BF15-E863A099218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738F02-4765-4148-8E6A-D6F02BF54F45}" type="sibTrans" cxnId="{216E5235-B9E3-4AEE-BF15-E863A099218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C04BC7-1B81-445C-A6C4-7785A2940B1E}" type="pres">
      <dgm:prSet presAssocID="{DA0D4950-1973-4CDB-801A-C2DD1692D859}" presName="vert0" presStyleCnt="0">
        <dgm:presLayoutVars>
          <dgm:dir/>
          <dgm:animOne val="branch"/>
          <dgm:animLvl val="lvl"/>
        </dgm:presLayoutVars>
      </dgm:prSet>
      <dgm:spPr/>
    </dgm:pt>
    <dgm:pt modelId="{4CC45218-3743-42FF-BEEE-B2E372122CAC}" type="pres">
      <dgm:prSet presAssocID="{C041C639-9474-4DEF-BFB3-D7F4566D41BB}" presName="thickLine" presStyleLbl="alignNode1" presStyleIdx="0" presStyleCnt="9"/>
      <dgm:spPr/>
    </dgm:pt>
    <dgm:pt modelId="{05CB0C28-6196-4297-9168-F79BF232E6B1}" type="pres">
      <dgm:prSet presAssocID="{C041C639-9474-4DEF-BFB3-D7F4566D41BB}" presName="horz1" presStyleCnt="0"/>
      <dgm:spPr/>
    </dgm:pt>
    <dgm:pt modelId="{BA1B975F-6A95-49A6-9A43-B47ABCD78AF0}" type="pres">
      <dgm:prSet presAssocID="{C041C639-9474-4DEF-BFB3-D7F4566D41BB}" presName="tx1" presStyleLbl="revTx" presStyleIdx="0" presStyleCnt="9"/>
      <dgm:spPr/>
    </dgm:pt>
    <dgm:pt modelId="{6F6208A0-73DF-43C4-AA6F-92A08980A87C}" type="pres">
      <dgm:prSet presAssocID="{C041C639-9474-4DEF-BFB3-D7F4566D41BB}" presName="vert1" presStyleCnt="0"/>
      <dgm:spPr/>
    </dgm:pt>
    <dgm:pt modelId="{0A26D2C5-3DA0-4556-8A17-7C5344BA6511}" type="pres">
      <dgm:prSet presAssocID="{0BE1412E-4DA2-4451-8825-495804B2F80B}" presName="thickLine" presStyleLbl="alignNode1" presStyleIdx="1" presStyleCnt="9"/>
      <dgm:spPr/>
    </dgm:pt>
    <dgm:pt modelId="{C65A8B6C-7889-4111-B4D5-9258A83C8E9D}" type="pres">
      <dgm:prSet presAssocID="{0BE1412E-4DA2-4451-8825-495804B2F80B}" presName="horz1" presStyleCnt="0"/>
      <dgm:spPr/>
    </dgm:pt>
    <dgm:pt modelId="{D5081B37-0DE3-42EF-B47F-294FF2E69736}" type="pres">
      <dgm:prSet presAssocID="{0BE1412E-4DA2-4451-8825-495804B2F80B}" presName="tx1" presStyleLbl="revTx" presStyleIdx="1" presStyleCnt="9"/>
      <dgm:spPr/>
    </dgm:pt>
    <dgm:pt modelId="{E9647BAF-2416-43E2-97AB-4EDDBA74D871}" type="pres">
      <dgm:prSet presAssocID="{0BE1412E-4DA2-4451-8825-495804B2F80B}" presName="vert1" presStyleCnt="0"/>
      <dgm:spPr/>
    </dgm:pt>
    <dgm:pt modelId="{50DE5AAA-8F97-4AF2-AEE9-8FA1C101E098}" type="pres">
      <dgm:prSet presAssocID="{39B1EBF9-AEEE-44C0-8B61-EFA7C3F7971D}" presName="thickLine" presStyleLbl="alignNode1" presStyleIdx="2" presStyleCnt="9"/>
      <dgm:spPr/>
    </dgm:pt>
    <dgm:pt modelId="{BC627CE6-3745-4D7A-818F-6A881C3FCEE7}" type="pres">
      <dgm:prSet presAssocID="{39B1EBF9-AEEE-44C0-8B61-EFA7C3F7971D}" presName="horz1" presStyleCnt="0"/>
      <dgm:spPr/>
    </dgm:pt>
    <dgm:pt modelId="{BD78140C-0F96-4230-90B0-F0DD22A81645}" type="pres">
      <dgm:prSet presAssocID="{39B1EBF9-AEEE-44C0-8B61-EFA7C3F7971D}" presName="tx1" presStyleLbl="revTx" presStyleIdx="2" presStyleCnt="9"/>
      <dgm:spPr/>
    </dgm:pt>
    <dgm:pt modelId="{D1B6EB5B-0429-4772-A6E0-3F461CF10347}" type="pres">
      <dgm:prSet presAssocID="{39B1EBF9-AEEE-44C0-8B61-EFA7C3F7971D}" presName="vert1" presStyleCnt="0"/>
      <dgm:spPr/>
    </dgm:pt>
    <dgm:pt modelId="{225B670E-1982-4369-9283-C9C759F0C63B}" type="pres">
      <dgm:prSet presAssocID="{B9811E45-84DF-4F9A-A8EA-508476D184CF}" presName="thickLine" presStyleLbl="alignNode1" presStyleIdx="3" presStyleCnt="9"/>
      <dgm:spPr/>
    </dgm:pt>
    <dgm:pt modelId="{B50DCFDB-2950-4EB3-BDAF-A091D9810842}" type="pres">
      <dgm:prSet presAssocID="{B9811E45-84DF-4F9A-A8EA-508476D184CF}" presName="horz1" presStyleCnt="0"/>
      <dgm:spPr/>
    </dgm:pt>
    <dgm:pt modelId="{E17E4111-67EA-4F41-80E1-27D49380AB06}" type="pres">
      <dgm:prSet presAssocID="{B9811E45-84DF-4F9A-A8EA-508476D184CF}" presName="tx1" presStyleLbl="revTx" presStyleIdx="3" presStyleCnt="9"/>
      <dgm:spPr/>
    </dgm:pt>
    <dgm:pt modelId="{AE4EDFDE-2767-4291-A002-078C25B7F043}" type="pres">
      <dgm:prSet presAssocID="{B9811E45-84DF-4F9A-A8EA-508476D184CF}" presName="vert1" presStyleCnt="0"/>
      <dgm:spPr/>
    </dgm:pt>
    <dgm:pt modelId="{AE872507-8E12-47F3-BFC2-AA9C4432AA24}" type="pres">
      <dgm:prSet presAssocID="{54B0A423-303A-4788-87F5-6FE1EBADF273}" presName="thickLine" presStyleLbl="alignNode1" presStyleIdx="4" presStyleCnt="9"/>
      <dgm:spPr/>
    </dgm:pt>
    <dgm:pt modelId="{9CB5FE20-A8B2-4E18-8202-A7CE9265FD65}" type="pres">
      <dgm:prSet presAssocID="{54B0A423-303A-4788-87F5-6FE1EBADF273}" presName="horz1" presStyleCnt="0"/>
      <dgm:spPr/>
    </dgm:pt>
    <dgm:pt modelId="{82DCDCB2-C244-4019-9922-D6F21909C956}" type="pres">
      <dgm:prSet presAssocID="{54B0A423-303A-4788-87F5-6FE1EBADF273}" presName="tx1" presStyleLbl="revTx" presStyleIdx="4" presStyleCnt="9"/>
      <dgm:spPr/>
    </dgm:pt>
    <dgm:pt modelId="{E4CB3F03-48C7-4036-A279-7D41A0529378}" type="pres">
      <dgm:prSet presAssocID="{54B0A423-303A-4788-87F5-6FE1EBADF273}" presName="vert1" presStyleCnt="0"/>
      <dgm:spPr/>
    </dgm:pt>
    <dgm:pt modelId="{B4353EE2-33EC-4DB5-B70A-A822B4869130}" type="pres">
      <dgm:prSet presAssocID="{1C5054B0-2FFE-4DC5-A97C-F6EE884D4C5E}" presName="thickLine" presStyleLbl="alignNode1" presStyleIdx="5" presStyleCnt="9"/>
      <dgm:spPr/>
    </dgm:pt>
    <dgm:pt modelId="{D370DB91-EB85-4205-8BB6-B428FEF8F46E}" type="pres">
      <dgm:prSet presAssocID="{1C5054B0-2FFE-4DC5-A97C-F6EE884D4C5E}" presName="horz1" presStyleCnt="0"/>
      <dgm:spPr/>
    </dgm:pt>
    <dgm:pt modelId="{E635B9B1-DAE2-43C3-984F-54B37DCE4C4A}" type="pres">
      <dgm:prSet presAssocID="{1C5054B0-2FFE-4DC5-A97C-F6EE884D4C5E}" presName="tx1" presStyleLbl="revTx" presStyleIdx="5" presStyleCnt="9"/>
      <dgm:spPr/>
    </dgm:pt>
    <dgm:pt modelId="{853B30ED-3CB6-4B80-949C-1F8736C750E2}" type="pres">
      <dgm:prSet presAssocID="{1C5054B0-2FFE-4DC5-A97C-F6EE884D4C5E}" presName="vert1" presStyleCnt="0"/>
      <dgm:spPr/>
    </dgm:pt>
    <dgm:pt modelId="{A95B8A9C-176D-48A2-99D8-489C66BC937F}" type="pres">
      <dgm:prSet presAssocID="{FC2ED091-4CD8-42B2-BA75-B727BAC28CD4}" presName="thickLine" presStyleLbl="alignNode1" presStyleIdx="6" presStyleCnt="9"/>
      <dgm:spPr/>
    </dgm:pt>
    <dgm:pt modelId="{5931CCDB-E316-4BC7-AF46-D997899A8446}" type="pres">
      <dgm:prSet presAssocID="{FC2ED091-4CD8-42B2-BA75-B727BAC28CD4}" presName="horz1" presStyleCnt="0"/>
      <dgm:spPr/>
    </dgm:pt>
    <dgm:pt modelId="{86A2C361-4AFB-4977-9830-33251EFC9E21}" type="pres">
      <dgm:prSet presAssocID="{FC2ED091-4CD8-42B2-BA75-B727BAC28CD4}" presName="tx1" presStyleLbl="revTx" presStyleIdx="6" presStyleCnt="9"/>
      <dgm:spPr/>
    </dgm:pt>
    <dgm:pt modelId="{B28EE3EA-BEEE-4DCC-9FDC-3AF7178F5A06}" type="pres">
      <dgm:prSet presAssocID="{FC2ED091-4CD8-42B2-BA75-B727BAC28CD4}" presName="vert1" presStyleCnt="0"/>
      <dgm:spPr/>
    </dgm:pt>
    <dgm:pt modelId="{4C2A0A5A-E02C-4206-AAA9-E191C64E9B71}" type="pres">
      <dgm:prSet presAssocID="{25E4F7B8-1AD5-4567-A8FA-09EFBC9E5E77}" presName="thickLine" presStyleLbl="alignNode1" presStyleIdx="7" presStyleCnt="9"/>
      <dgm:spPr/>
    </dgm:pt>
    <dgm:pt modelId="{F7B5D1F5-3B6E-40E2-B850-F6FE433EBB21}" type="pres">
      <dgm:prSet presAssocID="{25E4F7B8-1AD5-4567-A8FA-09EFBC9E5E77}" presName="horz1" presStyleCnt="0"/>
      <dgm:spPr/>
    </dgm:pt>
    <dgm:pt modelId="{38ADF58B-24D1-4195-A44A-EF9FD9C72362}" type="pres">
      <dgm:prSet presAssocID="{25E4F7B8-1AD5-4567-A8FA-09EFBC9E5E77}" presName="tx1" presStyleLbl="revTx" presStyleIdx="7" presStyleCnt="9"/>
      <dgm:spPr/>
    </dgm:pt>
    <dgm:pt modelId="{20CD7A88-4FAA-4761-A87D-3AA293F31AC6}" type="pres">
      <dgm:prSet presAssocID="{25E4F7B8-1AD5-4567-A8FA-09EFBC9E5E77}" presName="vert1" presStyleCnt="0"/>
      <dgm:spPr/>
    </dgm:pt>
    <dgm:pt modelId="{2FF16276-2591-4407-8F80-711634E991AC}" type="pres">
      <dgm:prSet presAssocID="{FC65AA30-640E-457F-90A7-908523471C0B}" presName="thickLine" presStyleLbl="alignNode1" presStyleIdx="8" presStyleCnt="9"/>
      <dgm:spPr/>
    </dgm:pt>
    <dgm:pt modelId="{770C7DC5-7E14-4BAE-9F4D-9497937C5374}" type="pres">
      <dgm:prSet presAssocID="{FC65AA30-640E-457F-90A7-908523471C0B}" presName="horz1" presStyleCnt="0"/>
      <dgm:spPr/>
    </dgm:pt>
    <dgm:pt modelId="{1ABEEF56-4FD7-496B-91A5-65F2865C184F}" type="pres">
      <dgm:prSet presAssocID="{FC65AA30-640E-457F-90A7-908523471C0B}" presName="tx1" presStyleLbl="revTx" presStyleIdx="8" presStyleCnt="9"/>
      <dgm:spPr/>
    </dgm:pt>
    <dgm:pt modelId="{3483E21C-20FC-414E-9331-CECCD96EB36D}" type="pres">
      <dgm:prSet presAssocID="{FC65AA30-640E-457F-90A7-908523471C0B}" presName="vert1" presStyleCnt="0"/>
      <dgm:spPr/>
    </dgm:pt>
  </dgm:ptLst>
  <dgm:cxnLst>
    <dgm:cxn modelId="{5E6B522F-8DD1-4D4E-9EC1-E7BB1AFB031F}" type="presOf" srcId="{54B0A423-303A-4788-87F5-6FE1EBADF273}" destId="{82DCDCB2-C244-4019-9922-D6F21909C956}" srcOrd="0" destOrd="0" presId="urn:microsoft.com/office/officeart/2008/layout/LinedList"/>
    <dgm:cxn modelId="{216E5235-B9E3-4AEE-BF15-E863A099218D}" srcId="{DA0D4950-1973-4CDB-801A-C2DD1692D859}" destId="{FC65AA30-640E-457F-90A7-908523471C0B}" srcOrd="8" destOrd="0" parTransId="{6048BFAD-7933-4D91-8B46-D66075504327}" sibTransId="{00738F02-4765-4148-8E6A-D6F02BF54F45}"/>
    <dgm:cxn modelId="{64356E66-9020-47F9-8A01-EC2439467C8F}" type="presOf" srcId="{DA0D4950-1973-4CDB-801A-C2DD1692D859}" destId="{6BC04BC7-1B81-445C-A6C4-7785A2940B1E}" srcOrd="0" destOrd="0" presId="urn:microsoft.com/office/officeart/2008/layout/LinedList"/>
    <dgm:cxn modelId="{3D6DEC46-B132-4FC2-AD97-0AC9DDCC6A95}" srcId="{DA0D4950-1973-4CDB-801A-C2DD1692D859}" destId="{25E4F7B8-1AD5-4567-A8FA-09EFBC9E5E77}" srcOrd="7" destOrd="0" parTransId="{456FEC39-6940-4ED5-B1AC-40F03D912C58}" sibTransId="{F25BBDD5-4E7E-4A1E-B324-DD530807DAEF}"/>
    <dgm:cxn modelId="{A0CC2170-8184-4F22-9361-AF39F41C1071}" srcId="{DA0D4950-1973-4CDB-801A-C2DD1692D859}" destId="{39B1EBF9-AEEE-44C0-8B61-EFA7C3F7971D}" srcOrd="2" destOrd="0" parTransId="{B1D7932F-839C-4993-A50E-861D37AF9E54}" sibTransId="{25E0BAEF-B785-4E4B-9E70-79E5C3CB8483}"/>
    <dgm:cxn modelId="{5148C076-58A3-4C97-BED5-15EB8F8B03EF}" type="presOf" srcId="{39B1EBF9-AEEE-44C0-8B61-EFA7C3F7971D}" destId="{BD78140C-0F96-4230-90B0-F0DD22A81645}" srcOrd="0" destOrd="0" presId="urn:microsoft.com/office/officeart/2008/layout/LinedList"/>
    <dgm:cxn modelId="{456F0F7F-1A04-4F48-9A65-3B40827A912B}" srcId="{DA0D4950-1973-4CDB-801A-C2DD1692D859}" destId="{FC2ED091-4CD8-42B2-BA75-B727BAC28CD4}" srcOrd="6" destOrd="0" parTransId="{22445E84-1CAC-4EEA-954E-E122EEB8D088}" sibTransId="{8CF0B6F4-D9AC-4C0B-A3F8-97A4BDB71834}"/>
    <dgm:cxn modelId="{14C03584-C024-4144-BC63-F2C49F6ED771}" type="presOf" srcId="{B9811E45-84DF-4F9A-A8EA-508476D184CF}" destId="{E17E4111-67EA-4F41-80E1-27D49380AB06}" srcOrd="0" destOrd="0" presId="urn:microsoft.com/office/officeart/2008/layout/LinedList"/>
    <dgm:cxn modelId="{1D039D8D-97BF-4ECA-AF04-E1583A1E6DE4}" type="presOf" srcId="{1C5054B0-2FFE-4DC5-A97C-F6EE884D4C5E}" destId="{E635B9B1-DAE2-43C3-984F-54B37DCE4C4A}" srcOrd="0" destOrd="0" presId="urn:microsoft.com/office/officeart/2008/layout/LinedList"/>
    <dgm:cxn modelId="{6AC58691-C01C-42F2-96E0-8F780D39C36F}" type="presOf" srcId="{0BE1412E-4DA2-4451-8825-495804B2F80B}" destId="{D5081B37-0DE3-42EF-B47F-294FF2E69736}" srcOrd="0" destOrd="0" presId="urn:microsoft.com/office/officeart/2008/layout/LinedList"/>
    <dgm:cxn modelId="{DA9B399A-E89D-4FD9-AA61-54A19D64BFEA}" type="presOf" srcId="{FC2ED091-4CD8-42B2-BA75-B727BAC28CD4}" destId="{86A2C361-4AFB-4977-9830-33251EFC9E21}" srcOrd="0" destOrd="0" presId="urn:microsoft.com/office/officeart/2008/layout/LinedList"/>
    <dgm:cxn modelId="{DE90D1C0-C45B-425B-9803-2D5887DF2474}" srcId="{DA0D4950-1973-4CDB-801A-C2DD1692D859}" destId="{C041C639-9474-4DEF-BFB3-D7F4566D41BB}" srcOrd="0" destOrd="0" parTransId="{F207DF3B-05E5-4C28-8A6E-7610AC438671}" sibTransId="{1579D3DE-435D-44F9-88F7-F073342DF86F}"/>
    <dgm:cxn modelId="{DFF392C7-FE8B-4E24-B688-893C5079332B}" srcId="{DA0D4950-1973-4CDB-801A-C2DD1692D859}" destId="{54B0A423-303A-4788-87F5-6FE1EBADF273}" srcOrd="4" destOrd="0" parTransId="{CB8E9E6A-1E37-4394-AE5F-5ED4031D8029}" sibTransId="{585A93D5-0873-4B39-9440-88E30DF1D749}"/>
    <dgm:cxn modelId="{4932B1D4-5306-4D65-9992-88F84E538197}" srcId="{DA0D4950-1973-4CDB-801A-C2DD1692D859}" destId="{B9811E45-84DF-4F9A-A8EA-508476D184CF}" srcOrd="3" destOrd="0" parTransId="{99FFB1DA-CF05-4D29-9DE2-906A500709C8}" sibTransId="{64844664-B480-4FF9-A9F3-D2091153E3BD}"/>
    <dgm:cxn modelId="{B1CDABE8-3765-489A-9696-BD2E40B24F0C}" type="presOf" srcId="{C041C639-9474-4DEF-BFB3-D7F4566D41BB}" destId="{BA1B975F-6A95-49A6-9A43-B47ABCD78AF0}" srcOrd="0" destOrd="0" presId="urn:microsoft.com/office/officeart/2008/layout/LinedList"/>
    <dgm:cxn modelId="{D73104EB-5DAE-4CAF-8B4B-425387CED903}" type="presOf" srcId="{FC65AA30-640E-457F-90A7-908523471C0B}" destId="{1ABEEF56-4FD7-496B-91A5-65F2865C184F}" srcOrd="0" destOrd="0" presId="urn:microsoft.com/office/officeart/2008/layout/LinedList"/>
    <dgm:cxn modelId="{B32807EB-3FFC-4722-85AC-F0AE8D4814C5}" srcId="{DA0D4950-1973-4CDB-801A-C2DD1692D859}" destId="{0BE1412E-4DA2-4451-8825-495804B2F80B}" srcOrd="1" destOrd="0" parTransId="{84E60329-DE40-40A6-B9CC-AD44C21D00C5}" sibTransId="{CBACAEC1-0BDB-4BE5-AD84-5F3CD04CFC8D}"/>
    <dgm:cxn modelId="{696AEEED-C30C-4E2B-9814-B378F203476A}" type="presOf" srcId="{25E4F7B8-1AD5-4567-A8FA-09EFBC9E5E77}" destId="{38ADF58B-24D1-4195-A44A-EF9FD9C72362}" srcOrd="0" destOrd="0" presId="urn:microsoft.com/office/officeart/2008/layout/LinedList"/>
    <dgm:cxn modelId="{F6872DF2-8816-4555-9A82-A40AA8EC3EED}" srcId="{DA0D4950-1973-4CDB-801A-C2DD1692D859}" destId="{1C5054B0-2FFE-4DC5-A97C-F6EE884D4C5E}" srcOrd="5" destOrd="0" parTransId="{AB4A9C6B-4949-4D27-B7DA-833ED72C8B4A}" sibTransId="{89D331FC-75F2-4664-BDEF-AB73963359AF}"/>
    <dgm:cxn modelId="{AF8E7D53-4BA7-4A05-90C5-CFE0D2A4FA29}" type="presParOf" srcId="{6BC04BC7-1B81-445C-A6C4-7785A2940B1E}" destId="{4CC45218-3743-42FF-BEEE-B2E372122CAC}" srcOrd="0" destOrd="0" presId="urn:microsoft.com/office/officeart/2008/layout/LinedList"/>
    <dgm:cxn modelId="{E9D91148-861D-47D9-BA06-087D5D5561D7}" type="presParOf" srcId="{6BC04BC7-1B81-445C-A6C4-7785A2940B1E}" destId="{05CB0C28-6196-4297-9168-F79BF232E6B1}" srcOrd="1" destOrd="0" presId="urn:microsoft.com/office/officeart/2008/layout/LinedList"/>
    <dgm:cxn modelId="{D894C44D-5587-4087-8461-0BF880601FE8}" type="presParOf" srcId="{05CB0C28-6196-4297-9168-F79BF232E6B1}" destId="{BA1B975F-6A95-49A6-9A43-B47ABCD78AF0}" srcOrd="0" destOrd="0" presId="urn:microsoft.com/office/officeart/2008/layout/LinedList"/>
    <dgm:cxn modelId="{53046656-2F5B-4A82-BEEB-F4686DDAA528}" type="presParOf" srcId="{05CB0C28-6196-4297-9168-F79BF232E6B1}" destId="{6F6208A0-73DF-43C4-AA6F-92A08980A87C}" srcOrd="1" destOrd="0" presId="urn:microsoft.com/office/officeart/2008/layout/LinedList"/>
    <dgm:cxn modelId="{886FAB47-A221-4910-BF0C-0CE161C1971C}" type="presParOf" srcId="{6BC04BC7-1B81-445C-A6C4-7785A2940B1E}" destId="{0A26D2C5-3DA0-4556-8A17-7C5344BA6511}" srcOrd="2" destOrd="0" presId="urn:microsoft.com/office/officeart/2008/layout/LinedList"/>
    <dgm:cxn modelId="{C9E712BB-FCA6-4B31-BA06-BFBB2D7B0892}" type="presParOf" srcId="{6BC04BC7-1B81-445C-A6C4-7785A2940B1E}" destId="{C65A8B6C-7889-4111-B4D5-9258A83C8E9D}" srcOrd="3" destOrd="0" presId="urn:microsoft.com/office/officeart/2008/layout/LinedList"/>
    <dgm:cxn modelId="{F57B0B79-33AA-4A27-928C-14A79F69EE52}" type="presParOf" srcId="{C65A8B6C-7889-4111-B4D5-9258A83C8E9D}" destId="{D5081B37-0DE3-42EF-B47F-294FF2E69736}" srcOrd="0" destOrd="0" presId="urn:microsoft.com/office/officeart/2008/layout/LinedList"/>
    <dgm:cxn modelId="{75637E89-CF20-4B40-9195-375B8E93611B}" type="presParOf" srcId="{C65A8B6C-7889-4111-B4D5-9258A83C8E9D}" destId="{E9647BAF-2416-43E2-97AB-4EDDBA74D871}" srcOrd="1" destOrd="0" presId="urn:microsoft.com/office/officeart/2008/layout/LinedList"/>
    <dgm:cxn modelId="{DF8C250D-3833-408B-8201-8C560658D918}" type="presParOf" srcId="{6BC04BC7-1B81-445C-A6C4-7785A2940B1E}" destId="{50DE5AAA-8F97-4AF2-AEE9-8FA1C101E098}" srcOrd="4" destOrd="0" presId="urn:microsoft.com/office/officeart/2008/layout/LinedList"/>
    <dgm:cxn modelId="{E7571881-645F-4B66-AB8D-2C50FEAC2C27}" type="presParOf" srcId="{6BC04BC7-1B81-445C-A6C4-7785A2940B1E}" destId="{BC627CE6-3745-4D7A-818F-6A881C3FCEE7}" srcOrd="5" destOrd="0" presId="urn:microsoft.com/office/officeart/2008/layout/LinedList"/>
    <dgm:cxn modelId="{9E154908-0992-4CC1-A6B4-FC26438EA8C2}" type="presParOf" srcId="{BC627CE6-3745-4D7A-818F-6A881C3FCEE7}" destId="{BD78140C-0F96-4230-90B0-F0DD22A81645}" srcOrd="0" destOrd="0" presId="urn:microsoft.com/office/officeart/2008/layout/LinedList"/>
    <dgm:cxn modelId="{659180AA-DE86-4177-B48A-9BAFDF1CF8A0}" type="presParOf" srcId="{BC627CE6-3745-4D7A-818F-6A881C3FCEE7}" destId="{D1B6EB5B-0429-4772-A6E0-3F461CF10347}" srcOrd="1" destOrd="0" presId="urn:microsoft.com/office/officeart/2008/layout/LinedList"/>
    <dgm:cxn modelId="{9DC5DDCD-E463-4D0E-A008-305547E0A191}" type="presParOf" srcId="{6BC04BC7-1B81-445C-A6C4-7785A2940B1E}" destId="{225B670E-1982-4369-9283-C9C759F0C63B}" srcOrd="6" destOrd="0" presId="urn:microsoft.com/office/officeart/2008/layout/LinedList"/>
    <dgm:cxn modelId="{41E62362-450C-4FDF-A1D8-E7E3120FD2FD}" type="presParOf" srcId="{6BC04BC7-1B81-445C-A6C4-7785A2940B1E}" destId="{B50DCFDB-2950-4EB3-BDAF-A091D9810842}" srcOrd="7" destOrd="0" presId="urn:microsoft.com/office/officeart/2008/layout/LinedList"/>
    <dgm:cxn modelId="{5EF6734B-874E-4AC2-A270-1D2615E8A841}" type="presParOf" srcId="{B50DCFDB-2950-4EB3-BDAF-A091D9810842}" destId="{E17E4111-67EA-4F41-80E1-27D49380AB06}" srcOrd="0" destOrd="0" presId="urn:microsoft.com/office/officeart/2008/layout/LinedList"/>
    <dgm:cxn modelId="{B5DE36C4-D175-4296-9559-34A44D4AE697}" type="presParOf" srcId="{B50DCFDB-2950-4EB3-BDAF-A091D9810842}" destId="{AE4EDFDE-2767-4291-A002-078C25B7F043}" srcOrd="1" destOrd="0" presId="urn:microsoft.com/office/officeart/2008/layout/LinedList"/>
    <dgm:cxn modelId="{73CD69D6-0409-4CC5-9FEC-A7CA08186454}" type="presParOf" srcId="{6BC04BC7-1B81-445C-A6C4-7785A2940B1E}" destId="{AE872507-8E12-47F3-BFC2-AA9C4432AA24}" srcOrd="8" destOrd="0" presId="urn:microsoft.com/office/officeart/2008/layout/LinedList"/>
    <dgm:cxn modelId="{2D39BE0F-488E-4B6B-8F22-F813F067A848}" type="presParOf" srcId="{6BC04BC7-1B81-445C-A6C4-7785A2940B1E}" destId="{9CB5FE20-A8B2-4E18-8202-A7CE9265FD65}" srcOrd="9" destOrd="0" presId="urn:microsoft.com/office/officeart/2008/layout/LinedList"/>
    <dgm:cxn modelId="{334FC3FD-6AD3-4F56-9AB2-19D0FBBBE71B}" type="presParOf" srcId="{9CB5FE20-A8B2-4E18-8202-A7CE9265FD65}" destId="{82DCDCB2-C244-4019-9922-D6F21909C956}" srcOrd="0" destOrd="0" presId="urn:microsoft.com/office/officeart/2008/layout/LinedList"/>
    <dgm:cxn modelId="{9BBD17B7-EC28-43C1-8081-BDE12738E17B}" type="presParOf" srcId="{9CB5FE20-A8B2-4E18-8202-A7CE9265FD65}" destId="{E4CB3F03-48C7-4036-A279-7D41A0529378}" srcOrd="1" destOrd="0" presId="urn:microsoft.com/office/officeart/2008/layout/LinedList"/>
    <dgm:cxn modelId="{DA2C6C99-4319-44A4-A270-931E29A4676E}" type="presParOf" srcId="{6BC04BC7-1B81-445C-A6C4-7785A2940B1E}" destId="{B4353EE2-33EC-4DB5-B70A-A822B4869130}" srcOrd="10" destOrd="0" presId="urn:microsoft.com/office/officeart/2008/layout/LinedList"/>
    <dgm:cxn modelId="{A1D8B91C-FF96-4C12-9ECE-62C53C28223A}" type="presParOf" srcId="{6BC04BC7-1B81-445C-A6C4-7785A2940B1E}" destId="{D370DB91-EB85-4205-8BB6-B428FEF8F46E}" srcOrd="11" destOrd="0" presId="urn:microsoft.com/office/officeart/2008/layout/LinedList"/>
    <dgm:cxn modelId="{6AFA0491-CCAB-4EB2-A155-610D57514BEE}" type="presParOf" srcId="{D370DB91-EB85-4205-8BB6-B428FEF8F46E}" destId="{E635B9B1-DAE2-43C3-984F-54B37DCE4C4A}" srcOrd="0" destOrd="0" presId="urn:microsoft.com/office/officeart/2008/layout/LinedList"/>
    <dgm:cxn modelId="{B46EBA99-D177-405B-8441-B9C09FDF2CF4}" type="presParOf" srcId="{D370DB91-EB85-4205-8BB6-B428FEF8F46E}" destId="{853B30ED-3CB6-4B80-949C-1F8736C750E2}" srcOrd="1" destOrd="0" presId="urn:microsoft.com/office/officeart/2008/layout/LinedList"/>
    <dgm:cxn modelId="{5499D674-1050-466E-B5D5-3D68269C7908}" type="presParOf" srcId="{6BC04BC7-1B81-445C-A6C4-7785A2940B1E}" destId="{A95B8A9C-176D-48A2-99D8-489C66BC937F}" srcOrd="12" destOrd="0" presId="urn:microsoft.com/office/officeart/2008/layout/LinedList"/>
    <dgm:cxn modelId="{D855F451-A88F-4106-B899-53C6299941FB}" type="presParOf" srcId="{6BC04BC7-1B81-445C-A6C4-7785A2940B1E}" destId="{5931CCDB-E316-4BC7-AF46-D997899A8446}" srcOrd="13" destOrd="0" presId="urn:microsoft.com/office/officeart/2008/layout/LinedList"/>
    <dgm:cxn modelId="{60FEA455-EDDB-4C80-8B4D-35D31CF5EFD8}" type="presParOf" srcId="{5931CCDB-E316-4BC7-AF46-D997899A8446}" destId="{86A2C361-4AFB-4977-9830-33251EFC9E21}" srcOrd="0" destOrd="0" presId="urn:microsoft.com/office/officeart/2008/layout/LinedList"/>
    <dgm:cxn modelId="{E0FCA0BD-5A86-4D82-A991-966CB4B1A963}" type="presParOf" srcId="{5931CCDB-E316-4BC7-AF46-D997899A8446}" destId="{B28EE3EA-BEEE-4DCC-9FDC-3AF7178F5A06}" srcOrd="1" destOrd="0" presId="urn:microsoft.com/office/officeart/2008/layout/LinedList"/>
    <dgm:cxn modelId="{F1A29603-AF7E-4EDB-8A04-B4CB880F79AA}" type="presParOf" srcId="{6BC04BC7-1B81-445C-A6C4-7785A2940B1E}" destId="{4C2A0A5A-E02C-4206-AAA9-E191C64E9B71}" srcOrd="14" destOrd="0" presId="urn:microsoft.com/office/officeart/2008/layout/LinedList"/>
    <dgm:cxn modelId="{18C02E0F-5EFD-42B2-81E1-88A0E0440F20}" type="presParOf" srcId="{6BC04BC7-1B81-445C-A6C4-7785A2940B1E}" destId="{F7B5D1F5-3B6E-40E2-B850-F6FE433EBB21}" srcOrd="15" destOrd="0" presId="urn:microsoft.com/office/officeart/2008/layout/LinedList"/>
    <dgm:cxn modelId="{A8776F6F-DEB3-47BE-957E-57D9521500D5}" type="presParOf" srcId="{F7B5D1F5-3B6E-40E2-B850-F6FE433EBB21}" destId="{38ADF58B-24D1-4195-A44A-EF9FD9C72362}" srcOrd="0" destOrd="0" presId="urn:microsoft.com/office/officeart/2008/layout/LinedList"/>
    <dgm:cxn modelId="{4866135E-BE6B-43D3-82C3-5FF58C29EC75}" type="presParOf" srcId="{F7B5D1F5-3B6E-40E2-B850-F6FE433EBB21}" destId="{20CD7A88-4FAA-4761-A87D-3AA293F31AC6}" srcOrd="1" destOrd="0" presId="urn:microsoft.com/office/officeart/2008/layout/LinedList"/>
    <dgm:cxn modelId="{1B58BD08-D55F-4397-BDBA-38602A1578F4}" type="presParOf" srcId="{6BC04BC7-1B81-445C-A6C4-7785A2940B1E}" destId="{2FF16276-2591-4407-8F80-711634E991AC}" srcOrd="16" destOrd="0" presId="urn:microsoft.com/office/officeart/2008/layout/LinedList"/>
    <dgm:cxn modelId="{83AB3D50-EFBE-409D-80F3-1A71B230A26A}" type="presParOf" srcId="{6BC04BC7-1B81-445C-A6C4-7785A2940B1E}" destId="{770C7DC5-7E14-4BAE-9F4D-9497937C5374}" srcOrd="17" destOrd="0" presId="urn:microsoft.com/office/officeart/2008/layout/LinedList"/>
    <dgm:cxn modelId="{B51D2CF1-F749-47ED-ACC2-F4899285C925}" type="presParOf" srcId="{770C7DC5-7E14-4BAE-9F4D-9497937C5374}" destId="{1ABEEF56-4FD7-496B-91A5-65F2865C184F}" srcOrd="0" destOrd="0" presId="urn:microsoft.com/office/officeart/2008/layout/LinedList"/>
    <dgm:cxn modelId="{8DBD27A9-F2F8-41F1-899E-74556074FE0C}" type="presParOf" srcId="{770C7DC5-7E14-4BAE-9F4D-9497937C5374}" destId="{3483E21C-20FC-414E-9331-CECCD96EB3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CA10E4-0F9C-4AD2-A36B-B1C26A341498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AC147BE-0262-45FC-85E3-FCD89A6C6CD4}">
      <dgm:prSet custT="1"/>
      <dgm:spPr/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Focus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F67B53-19C2-4A18-8A1A-ED850B799F8E}" type="parTrans" cxnId="{B1B5CAF2-AC8A-4FE6-959C-FB73D5ABA2B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E0EFFE-0DD1-4381-B793-F60419639BCA}" type="sibTrans" cxnId="{B1B5CAF2-AC8A-4FE6-959C-FB73D5ABA2B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118240-2133-40D8-88DB-C6FE6ADA3C01}">
      <dgm:prSet custT="1"/>
      <dgm:spPr/>
      <dgm:t>
        <a:bodyPr/>
        <a:lstStyle/>
        <a:p>
          <a:r>
            <a:rPr lang="en-IN" sz="2000" b="0">
              <a:latin typeface="Times New Roman" panose="02020603050405020304" pitchFamily="18" charset="0"/>
              <a:cs typeface="Times New Roman" panose="02020603050405020304" pitchFamily="18" charset="0"/>
            </a:rPr>
            <a:t>Keyword Integration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11DD05-98D2-46CF-AC8B-6D3B6B85B320}" type="parTrans" cxnId="{164E8E55-00DD-40EB-B81A-C9EE10D288F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9DE48C-B93D-444B-A0BB-00BE4AD9789D}" type="sibTrans" cxnId="{164E8E55-00DD-40EB-B81A-C9EE10D288F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098D4F-4E15-4B77-870B-88E91E3C7852}">
      <dgm:prSet custT="1"/>
      <dgm:spPr/>
      <dgm:t>
        <a:bodyPr/>
        <a:lstStyle/>
        <a:p>
          <a:r>
            <a:rPr lang="en-IN" sz="2000" b="0">
              <a:latin typeface="Times New Roman" panose="02020603050405020304" pitchFamily="18" charset="0"/>
              <a:cs typeface="Times New Roman" panose="02020603050405020304" pitchFamily="18" charset="0"/>
            </a:rPr>
            <a:t>Heading Structure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409E14-43EC-4AEE-8B9F-F5A4F6B065E6}" type="parTrans" cxnId="{EDC63EFA-C772-4ADD-AFC6-C65D630D105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395E11-4539-4851-9475-02BDAE8F616E}" type="sibTrans" cxnId="{EDC63EFA-C772-4ADD-AFC6-C65D630D105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9557E3-F0DF-46F0-A09F-0EDF18FC91C6}">
      <dgm:prSet custT="1"/>
      <dgm:spPr/>
      <dgm:t>
        <a:bodyPr/>
        <a:lstStyle/>
        <a:p>
          <a:r>
            <a:rPr lang="en-IN" sz="2000" b="0">
              <a:latin typeface="Times New Roman" panose="02020603050405020304" pitchFamily="18" charset="0"/>
              <a:cs typeface="Times New Roman" panose="02020603050405020304" pitchFamily="18" charset="0"/>
            </a:rPr>
            <a:t>Internal &amp; External Linking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40286F-3A59-49A2-B390-46D6016781BF}" type="parTrans" cxnId="{2D636651-7B50-40B9-99B5-28BD0CA52A4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A5C670-6670-43F8-B434-724EA3B82DB2}" type="sibTrans" cxnId="{2D636651-7B50-40B9-99B5-28BD0CA52A4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93E46-19C0-48A5-9863-43C5F1B8C731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Content Calendar</a:t>
          </a:r>
        </a:p>
      </dgm:t>
    </dgm:pt>
    <dgm:pt modelId="{EEC9C922-B40F-446C-B429-B3D5A51EBA67}" type="parTrans" cxnId="{339F65C1-CEEE-45B7-BF21-EE0E3109D0F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4175FB-A753-4738-B186-27ECD770226D}" type="sibTrans" cxnId="{339F65C1-CEEE-45B7-BF21-EE0E3109D0F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96EE01-0CEC-4B44-BECA-3CCD879CBA0C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Establish a consistent publishing schedule (e.g., weekly blog posts, seasonal content)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C66313-FD51-4B1F-96E0-DE96C04DA52A}" type="parTrans" cxnId="{603268C7-F087-4EEB-A492-EDD79A13F41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35FC77-1A93-47D7-BDC6-BAAAC73D968A}" type="sibTrans" cxnId="{603268C7-F087-4EEB-A492-EDD79A13F41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F4B26D-BF45-479A-96C0-D3B800C35AB8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Tracking</a:t>
          </a:r>
        </a:p>
      </dgm:t>
    </dgm:pt>
    <dgm:pt modelId="{B9915928-01A0-4EE4-9512-53D9D271109B}" type="parTrans" cxnId="{C20280C3-8F80-46C2-86D3-E59A645CBE8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4B85C3-7D81-4269-90A8-E965E6A4C895}" type="sibTrans" cxnId="{C20280C3-8F80-46C2-86D3-E59A645CBE8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23FF15-A264-4F28-88B3-90C242455DE1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Monitor KPIs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AEBF71-1C62-4B93-8E2E-546C5B1B5E70}" type="parTrans" cxnId="{FA0D8626-312E-4E9B-8A90-FAC7F43B7F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943CF-5AE8-4445-A2B1-468FC396749E}" type="sibTrans" cxnId="{FA0D8626-312E-4E9B-8A90-FAC7F43B7F0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EFD9EB-08B1-4208-BAB1-EEAEF66BFA7C}">
      <dgm:prSet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Adjust content based on keyword rankings and user behavior insights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175946-CDB9-4439-B276-64288BB1D3A1}" type="parTrans" cxnId="{8DF9C983-B53C-43BC-9AD5-1AA071D2EE4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FD2CD4-361F-4095-81DF-0E67750A6F5D}" type="sibTrans" cxnId="{8DF9C983-B53C-43BC-9AD5-1AA071D2EE4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E42313-EDCB-48C9-8BB6-AA2C7CADF734}" type="pres">
      <dgm:prSet presAssocID="{84CA10E4-0F9C-4AD2-A36B-B1C26A341498}" presName="vert0" presStyleCnt="0">
        <dgm:presLayoutVars>
          <dgm:dir/>
          <dgm:animOne val="branch"/>
          <dgm:animLvl val="lvl"/>
        </dgm:presLayoutVars>
      </dgm:prSet>
      <dgm:spPr/>
    </dgm:pt>
    <dgm:pt modelId="{C25AE7AF-4252-4737-9F03-5E1165C4BB35}" type="pres">
      <dgm:prSet presAssocID="{BAC147BE-0262-45FC-85E3-FCD89A6C6CD4}" presName="thickLine" presStyleLbl="alignNode1" presStyleIdx="0" presStyleCnt="9"/>
      <dgm:spPr/>
    </dgm:pt>
    <dgm:pt modelId="{4D14979B-68CC-4EE4-805A-6E5F78C9681D}" type="pres">
      <dgm:prSet presAssocID="{BAC147BE-0262-45FC-85E3-FCD89A6C6CD4}" presName="horz1" presStyleCnt="0"/>
      <dgm:spPr/>
    </dgm:pt>
    <dgm:pt modelId="{FF408706-A53A-4337-BE72-21306306E5EA}" type="pres">
      <dgm:prSet presAssocID="{BAC147BE-0262-45FC-85E3-FCD89A6C6CD4}" presName="tx1" presStyleLbl="revTx" presStyleIdx="0" presStyleCnt="9"/>
      <dgm:spPr/>
    </dgm:pt>
    <dgm:pt modelId="{727F9117-36EF-4BDA-B0F5-931F1BB98005}" type="pres">
      <dgm:prSet presAssocID="{BAC147BE-0262-45FC-85E3-FCD89A6C6CD4}" presName="vert1" presStyleCnt="0"/>
      <dgm:spPr/>
    </dgm:pt>
    <dgm:pt modelId="{04CB6BE3-13F9-4C1A-AB87-AF3DC8B5F979}" type="pres">
      <dgm:prSet presAssocID="{AF118240-2133-40D8-88DB-C6FE6ADA3C01}" presName="thickLine" presStyleLbl="alignNode1" presStyleIdx="1" presStyleCnt="9"/>
      <dgm:spPr/>
    </dgm:pt>
    <dgm:pt modelId="{5F3E2B9B-B771-4F76-985B-2B870D2903EA}" type="pres">
      <dgm:prSet presAssocID="{AF118240-2133-40D8-88DB-C6FE6ADA3C01}" presName="horz1" presStyleCnt="0"/>
      <dgm:spPr/>
    </dgm:pt>
    <dgm:pt modelId="{738AEA42-08B0-4119-A676-01115925C94B}" type="pres">
      <dgm:prSet presAssocID="{AF118240-2133-40D8-88DB-C6FE6ADA3C01}" presName="tx1" presStyleLbl="revTx" presStyleIdx="1" presStyleCnt="9"/>
      <dgm:spPr/>
    </dgm:pt>
    <dgm:pt modelId="{A7BC95F5-F5BA-47CA-90B8-C5932B201290}" type="pres">
      <dgm:prSet presAssocID="{AF118240-2133-40D8-88DB-C6FE6ADA3C01}" presName="vert1" presStyleCnt="0"/>
      <dgm:spPr/>
    </dgm:pt>
    <dgm:pt modelId="{30C7DC32-77E7-42BD-82A6-4FEFFF90DA45}" type="pres">
      <dgm:prSet presAssocID="{B6098D4F-4E15-4B77-870B-88E91E3C7852}" presName="thickLine" presStyleLbl="alignNode1" presStyleIdx="2" presStyleCnt="9"/>
      <dgm:spPr/>
    </dgm:pt>
    <dgm:pt modelId="{4147FD99-5F43-4B66-85AD-12F3901663DA}" type="pres">
      <dgm:prSet presAssocID="{B6098D4F-4E15-4B77-870B-88E91E3C7852}" presName="horz1" presStyleCnt="0"/>
      <dgm:spPr/>
    </dgm:pt>
    <dgm:pt modelId="{D09CE106-7DED-44A6-A2A8-80572F22314C}" type="pres">
      <dgm:prSet presAssocID="{B6098D4F-4E15-4B77-870B-88E91E3C7852}" presName="tx1" presStyleLbl="revTx" presStyleIdx="2" presStyleCnt="9"/>
      <dgm:spPr/>
    </dgm:pt>
    <dgm:pt modelId="{105FE0F3-42B6-481F-9FBD-E18E94560E04}" type="pres">
      <dgm:prSet presAssocID="{B6098D4F-4E15-4B77-870B-88E91E3C7852}" presName="vert1" presStyleCnt="0"/>
      <dgm:spPr/>
    </dgm:pt>
    <dgm:pt modelId="{597B4526-D592-4724-AD6B-76D50CA91A71}" type="pres">
      <dgm:prSet presAssocID="{179557E3-F0DF-46F0-A09F-0EDF18FC91C6}" presName="thickLine" presStyleLbl="alignNode1" presStyleIdx="3" presStyleCnt="9"/>
      <dgm:spPr/>
    </dgm:pt>
    <dgm:pt modelId="{915BCF19-EC3D-473E-8951-AC53E0B6AD88}" type="pres">
      <dgm:prSet presAssocID="{179557E3-F0DF-46F0-A09F-0EDF18FC91C6}" presName="horz1" presStyleCnt="0"/>
      <dgm:spPr/>
    </dgm:pt>
    <dgm:pt modelId="{1EE54AB4-A70B-41E6-8B5F-C716B02FBF3E}" type="pres">
      <dgm:prSet presAssocID="{179557E3-F0DF-46F0-A09F-0EDF18FC91C6}" presName="tx1" presStyleLbl="revTx" presStyleIdx="3" presStyleCnt="9"/>
      <dgm:spPr/>
    </dgm:pt>
    <dgm:pt modelId="{DCCFDB63-BAB3-413F-83D0-28A96147DCDE}" type="pres">
      <dgm:prSet presAssocID="{179557E3-F0DF-46F0-A09F-0EDF18FC91C6}" presName="vert1" presStyleCnt="0"/>
      <dgm:spPr/>
    </dgm:pt>
    <dgm:pt modelId="{A1E4A3C2-87FE-41AA-9906-F775F32AE00A}" type="pres">
      <dgm:prSet presAssocID="{F0F93E46-19C0-48A5-9863-43C5F1B8C731}" presName="thickLine" presStyleLbl="alignNode1" presStyleIdx="4" presStyleCnt="9"/>
      <dgm:spPr/>
    </dgm:pt>
    <dgm:pt modelId="{6EA2EE50-8A71-4240-826F-F06B87F33C27}" type="pres">
      <dgm:prSet presAssocID="{F0F93E46-19C0-48A5-9863-43C5F1B8C731}" presName="horz1" presStyleCnt="0"/>
      <dgm:spPr/>
    </dgm:pt>
    <dgm:pt modelId="{7520ED6A-F8DF-4AC9-8160-685A2090AA0E}" type="pres">
      <dgm:prSet presAssocID="{F0F93E46-19C0-48A5-9863-43C5F1B8C731}" presName="tx1" presStyleLbl="revTx" presStyleIdx="4" presStyleCnt="9"/>
      <dgm:spPr/>
    </dgm:pt>
    <dgm:pt modelId="{4DE6E70B-0D5D-4EED-A0B3-0206E2D922A2}" type="pres">
      <dgm:prSet presAssocID="{F0F93E46-19C0-48A5-9863-43C5F1B8C731}" presName="vert1" presStyleCnt="0"/>
      <dgm:spPr/>
    </dgm:pt>
    <dgm:pt modelId="{808B8B9D-DB71-4AA4-9DE3-034662CDAA36}" type="pres">
      <dgm:prSet presAssocID="{B096EE01-0CEC-4B44-BECA-3CCD879CBA0C}" presName="thickLine" presStyleLbl="alignNode1" presStyleIdx="5" presStyleCnt="9"/>
      <dgm:spPr/>
    </dgm:pt>
    <dgm:pt modelId="{D98C179F-A4FC-4CF3-BC6B-9CAC332A642A}" type="pres">
      <dgm:prSet presAssocID="{B096EE01-0CEC-4B44-BECA-3CCD879CBA0C}" presName="horz1" presStyleCnt="0"/>
      <dgm:spPr/>
    </dgm:pt>
    <dgm:pt modelId="{69CA5885-D301-4F71-89AB-A9CF94A0DBEC}" type="pres">
      <dgm:prSet presAssocID="{B096EE01-0CEC-4B44-BECA-3CCD879CBA0C}" presName="tx1" presStyleLbl="revTx" presStyleIdx="5" presStyleCnt="9"/>
      <dgm:spPr/>
    </dgm:pt>
    <dgm:pt modelId="{6B9F9CAE-D134-4E51-8072-A39BDF758549}" type="pres">
      <dgm:prSet presAssocID="{B096EE01-0CEC-4B44-BECA-3CCD879CBA0C}" presName="vert1" presStyleCnt="0"/>
      <dgm:spPr/>
    </dgm:pt>
    <dgm:pt modelId="{29C32FD6-E587-4213-921A-B2171906F27D}" type="pres">
      <dgm:prSet presAssocID="{31F4B26D-BF45-479A-96C0-D3B800C35AB8}" presName="thickLine" presStyleLbl="alignNode1" presStyleIdx="6" presStyleCnt="9"/>
      <dgm:spPr/>
    </dgm:pt>
    <dgm:pt modelId="{261D45C9-2617-4B3D-82B9-57F406C0D438}" type="pres">
      <dgm:prSet presAssocID="{31F4B26D-BF45-479A-96C0-D3B800C35AB8}" presName="horz1" presStyleCnt="0"/>
      <dgm:spPr/>
    </dgm:pt>
    <dgm:pt modelId="{2FC66EF4-A2E2-4C80-9FA8-0933497E905E}" type="pres">
      <dgm:prSet presAssocID="{31F4B26D-BF45-479A-96C0-D3B800C35AB8}" presName="tx1" presStyleLbl="revTx" presStyleIdx="6" presStyleCnt="9"/>
      <dgm:spPr/>
    </dgm:pt>
    <dgm:pt modelId="{9B0FD02F-6648-460B-BD27-8A3F5B75F900}" type="pres">
      <dgm:prSet presAssocID="{31F4B26D-BF45-479A-96C0-D3B800C35AB8}" presName="vert1" presStyleCnt="0"/>
      <dgm:spPr/>
    </dgm:pt>
    <dgm:pt modelId="{1123FB31-43EF-48DA-AB09-84E2BD1D1661}" type="pres">
      <dgm:prSet presAssocID="{3D23FF15-A264-4F28-88B3-90C242455DE1}" presName="thickLine" presStyleLbl="alignNode1" presStyleIdx="7" presStyleCnt="9"/>
      <dgm:spPr/>
    </dgm:pt>
    <dgm:pt modelId="{9B09D67D-0569-42A6-9629-4D960A39AA2C}" type="pres">
      <dgm:prSet presAssocID="{3D23FF15-A264-4F28-88B3-90C242455DE1}" presName="horz1" presStyleCnt="0"/>
      <dgm:spPr/>
    </dgm:pt>
    <dgm:pt modelId="{1D140668-32D3-455D-B6FE-5F1EEA17DA6A}" type="pres">
      <dgm:prSet presAssocID="{3D23FF15-A264-4F28-88B3-90C242455DE1}" presName="tx1" presStyleLbl="revTx" presStyleIdx="7" presStyleCnt="9"/>
      <dgm:spPr/>
    </dgm:pt>
    <dgm:pt modelId="{B883A2BF-4366-4C00-A19F-699D1CBABFA9}" type="pres">
      <dgm:prSet presAssocID="{3D23FF15-A264-4F28-88B3-90C242455DE1}" presName="vert1" presStyleCnt="0"/>
      <dgm:spPr/>
    </dgm:pt>
    <dgm:pt modelId="{7818E2C6-39E6-47DA-8EC2-1E747BF31E09}" type="pres">
      <dgm:prSet presAssocID="{B0EFD9EB-08B1-4208-BAB1-EEAEF66BFA7C}" presName="thickLine" presStyleLbl="alignNode1" presStyleIdx="8" presStyleCnt="9"/>
      <dgm:spPr/>
    </dgm:pt>
    <dgm:pt modelId="{F87D1816-D54E-4140-9398-ACAE0AD5D6C8}" type="pres">
      <dgm:prSet presAssocID="{B0EFD9EB-08B1-4208-BAB1-EEAEF66BFA7C}" presName="horz1" presStyleCnt="0"/>
      <dgm:spPr/>
    </dgm:pt>
    <dgm:pt modelId="{735EF7DF-E3C4-42A2-9F08-B4E177C63F86}" type="pres">
      <dgm:prSet presAssocID="{B0EFD9EB-08B1-4208-BAB1-EEAEF66BFA7C}" presName="tx1" presStyleLbl="revTx" presStyleIdx="8" presStyleCnt="9"/>
      <dgm:spPr/>
    </dgm:pt>
    <dgm:pt modelId="{6F455DCE-E5ED-4374-94D2-218EA1E3702D}" type="pres">
      <dgm:prSet presAssocID="{B0EFD9EB-08B1-4208-BAB1-EEAEF66BFA7C}" presName="vert1" presStyleCnt="0"/>
      <dgm:spPr/>
    </dgm:pt>
  </dgm:ptLst>
  <dgm:cxnLst>
    <dgm:cxn modelId="{179F6A08-1F8D-4403-8BFE-08D632EE31CA}" type="presOf" srcId="{179557E3-F0DF-46F0-A09F-0EDF18FC91C6}" destId="{1EE54AB4-A70B-41E6-8B5F-C716B02FBF3E}" srcOrd="0" destOrd="0" presId="urn:microsoft.com/office/officeart/2008/layout/LinedList"/>
    <dgm:cxn modelId="{993C1615-6612-4218-BB58-938AA3F262FF}" type="presOf" srcId="{B6098D4F-4E15-4B77-870B-88E91E3C7852}" destId="{D09CE106-7DED-44A6-A2A8-80572F22314C}" srcOrd="0" destOrd="0" presId="urn:microsoft.com/office/officeart/2008/layout/LinedList"/>
    <dgm:cxn modelId="{BFBEC224-46E1-4886-ABA2-0AB5E5DC8F0A}" type="presOf" srcId="{84CA10E4-0F9C-4AD2-A36B-B1C26A341498}" destId="{D1E42313-EDCB-48C9-8BB6-AA2C7CADF734}" srcOrd="0" destOrd="0" presId="urn:microsoft.com/office/officeart/2008/layout/LinedList"/>
    <dgm:cxn modelId="{FA0D8626-312E-4E9B-8A90-FAC7F43B7F04}" srcId="{84CA10E4-0F9C-4AD2-A36B-B1C26A341498}" destId="{3D23FF15-A264-4F28-88B3-90C242455DE1}" srcOrd="7" destOrd="0" parTransId="{D2AEBF71-1C62-4B93-8E2E-546C5B1B5E70}" sibTransId="{69D943CF-5AE8-4445-A2B1-468FC396749E}"/>
    <dgm:cxn modelId="{0C9CC32F-C4F7-4A56-90B4-49F330B63D3E}" type="presOf" srcId="{BAC147BE-0262-45FC-85E3-FCD89A6C6CD4}" destId="{FF408706-A53A-4337-BE72-21306306E5EA}" srcOrd="0" destOrd="0" presId="urn:microsoft.com/office/officeart/2008/layout/LinedList"/>
    <dgm:cxn modelId="{2D636651-7B50-40B9-99B5-28BD0CA52A4A}" srcId="{84CA10E4-0F9C-4AD2-A36B-B1C26A341498}" destId="{179557E3-F0DF-46F0-A09F-0EDF18FC91C6}" srcOrd="3" destOrd="0" parTransId="{4640286F-3A59-49A2-B390-46D6016781BF}" sibTransId="{5DA5C670-6670-43F8-B434-724EA3B82DB2}"/>
    <dgm:cxn modelId="{164E8E55-00DD-40EB-B81A-C9EE10D288FD}" srcId="{84CA10E4-0F9C-4AD2-A36B-B1C26A341498}" destId="{AF118240-2133-40D8-88DB-C6FE6ADA3C01}" srcOrd="1" destOrd="0" parTransId="{8911DD05-98D2-46CF-AC8B-6D3B6B85B320}" sibTransId="{D59DE48C-B93D-444B-A0BB-00BE4AD9789D}"/>
    <dgm:cxn modelId="{95870A78-867F-41B0-8C92-152C09C6264A}" type="presOf" srcId="{AF118240-2133-40D8-88DB-C6FE6ADA3C01}" destId="{738AEA42-08B0-4119-A676-01115925C94B}" srcOrd="0" destOrd="0" presId="urn:microsoft.com/office/officeart/2008/layout/LinedList"/>
    <dgm:cxn modelId="{8DF9C983-B53C-43BC-9AD5-1AA071D2EE47}" srcId="{84CA10E4-0F9C-4AD2-A36B-B1C26A341498}" destId="{B0EFD9EB-08B1-4208-BAB1-EEAEF66BFA7C}" srcOrd="8" destOrd="0" parTransId="{98175946-CDB9-4439-B276-64288BB1D3A1}" sibTransId="{84FD2CD4-361F-4095-81DF-0E67750A6F5D}"/>
    <dgm:cxn modelId="{303FD493-68C8-4E3C-97BA-A50A0F8BFB57}" type="presOf" srcId="{3D23FF15-A264-4F28-88B3-90C242455DE1}" destId="{1D140668-32D3-455D-B6FE-5F1EEA17DA6A}" srcOrd="0" destOrd="0" presId="urn:microsoft.com/office/officeart/2008/layout/LinedList"/>
    <dgm:cxn modelId="{D50508B3-4A27-46F1-B1A9-DBF5EED30740}" type="presOf" srcId="{B0EFD9EB-08B1-4208-BAB1-EEAEF66BFA7C}" destId="{735EF7DF-E3C4-42A2-9F08-B4E177C63F86}" srcOrd="0" destOrd="0" presId="urn:microsoft.com/office/officeart/2008/layout/LinedList"/>
    <dgm:cxn modelId="{339F65C1-CEEE-45B7-BF21-EE0E3109D0FC}" srcId="{84CA10E4-0F9C-4AD2-A36B-B1C26A341498}" destId="{F0F93E46-19C0-48A5-9863-43C5F1B8C731}" srcOrd="4" destOrd="0" parTransId="{EEC9C922-B40F-446C-B429-B3D5A51EBA67}" sibTransId="{124175FB-A753-4738-B186-27ECD770226D}"/>
    <dgm:cxn modelId="{C20280C3-8F80-46C2-86D3-E59A645CBE8B}" srcId="{84CA10E4-0F9C-4AD2-A36B-B1C26A341498}" destId="{31F4B26D-BF45-479A-96C0-D3B800C35AB8}" srcOrd="6" destOrd="0" parTransId="{B9915928-01A0-4EE4-9512-53D9D271109B}" sibTransId="{634B85C3-7D81-4269-90A8-E965E6A4C895}"/>
    <dgm:cxn modelId="{603268C7-F087-4EEB-A492-EDD79A13F414}" srcId="{84CA10E4-0F9C-4AD2-A36B-B1C26A341498}" destId="{B096EE01-0CEC-4B44-BECA-3CCD879CBA0C}" srcOrd="5" destOrd="0" parTransId="{37C66313-FD51-4B1F-96E0-DE96C04DA52A}" sibTransId="{0C35FC77-1A93-47D7-BDC6-BAAAC73D968A}"/>
    <dgm:cxn modelId="{75935CE4-2850-454A-8E2C-ED7E675256AA}" type="presOf" srcId="{31F4B26D-BF45-479A-96C0-D3B800C35AB8}" destId="{2FC66EF4-A2E2-4C80-9FA8-0933497E905E}" srcOrd="0" destOrd="0" presId="urn:microsoft.com/office/officeart/2008/layout/LinedList"/>
    <dgm:cxn modelId="{99E8D1ED-9C42-46FD-AE3C-A190309F9321}" type="presOf" srcId="{F0F93E46-19C0-48A5-9863-43C5F1B8C731}" destId="{7520ED6A-F8DF-4AC9-8160-685A2090AA0E}" srcOrd="0" destOrd="0" presId="urn:microsoft.com/office/officeart/2008/layout/LinedList"/>
    <dgm:cxn modelId="{A0B5E3F1-0231-4957-B0C4-7DCB3D182596}" type="presOf" srcId="{B096EE01-0CEC-4B44-BECA-3CCD879CBA0C}" destId="{69CA5885-D301-4F71-89AB-A9CF94A0DBEC}" srcOrd="0" destOrd="0" presId="urn:microsoft.com/office/officeart/2008/layout/LinedList"/>
    <dgm:cxn modelId="{B1B5CAF2-AC8A-4FE6-959C-FB73D5ABA2B6}" srcId="{84CA10E4-0F9C-4AD2-A36B-B1C26A341498}" destId="{BAC147BE-0262-45FC-85E3-FCD89A6C6CD4}" srcOrd="0" destOrd="0" parTransId="{B9F67B53-19C2-4A18-8A1A-ED850B799F8E}" sibTransId="{0AE0EFFE-0DD1-4381-B793-F60419639BCA}"/>
    <dgm:cxn modelId="{EDC63EFA-C772-4ADD-AFC6-C65D630D1056}" srcId="{84CA10E4-0F9C-4AD2-A36B-B1C26A341498}" destId="{B6098D4F-4E15-4B77-870B-88E91E3C7852}" srcOrd="2" destOrd="0" parTransId="{5D409E14-43EC-4AEE-8B9F-F5A4F6B065E6}" sibTransId="{C5395E11-4539-4851-9475-02BDAE8F616E}"/>
    <dgm:cxn modelId="{960BBAA0-96E8-485E-80C1-FBC08D9AD2EE}" type="presParOf" srcId="{D1E42313-EDCB-48C9-8BB6-AA2C7CADF734}" destId="{C25AE7AF-4252-4737-9F03-5E1165C4BB35}" srcOrd="0" destOrd="0" presId="urn:microsoft.com/office/officeart/2008/layout/LinedList"/>
    <dgm:cxn modelId="{F6C7F876-2422-47AA-BE2D-9F59E55C4B8B}" type="presParOf" srcId="{D1E42313-EDCB-48C9-8BB6-AA2C7CADF734}" destId="{4D14979B-68CC-4EE4-805A-6E5F78C9681D}" srcOrd="1" destOrd="0" presId="urn:microsoft.com/office/officeart/2008/layout/LinedList"/>
    <dgm:cxn modelId="{83398AA6-6885-47FD-8054-88F2AB1D35C0}" type="presParOf" srcId="{4D14979B-68CC-4EE4-805A-6E5F78C9681D}" destId="{FF408706-A53A-4337-BE72-21306306E5EA}" srcOrd="0" destOrd="0" presId="urn:microsoft.com/office/officeart/2008/layout/LinedList"/>
    <dgm:cxn modelId="{33A317C4-F19C-4A3B-B412-F6211808B12F}" type="presParOf" srcId="{4D14979B-68CC-4EE4-805A-6E5F78C9681D}" destId="{727F9117-36EF-4BDA-B0F5-931F1BB98005}" srcOrd="1" destOrd="0" presId="urn:microsoft.com/office/officeart/2008/layout/LinedList"/>
    <dgm:cxn modelId="{BCF93B13-2298-43E0-B7C4-7F2C94DCD79E}" type="presParOf" srcId="{D1E42313-EDCB-48C9-8BB6-AA2C7CADF734}" destId="{04CB6BE3-13F9-4C1A-AB87-AF3DC8B5F979}" srcOrd="2" destOrd="0" presId="urn:microsoft.com/office/officeart/2008/layout/LinedList"/>
    <dgm:cxn modelId="{9272CB98-DEF7-43A8-BBCD-DBE8C2753F5D}" type="presParOf" srcId="{D1E42313-EDCB-48C9-8BB6-AA2C7CADF734}" destId="{5F3E2B9B-B771-4F76-985B-2B870D2903EA}" srcOrd="3" destOrd="0" presId="urn:microsoft.com/office/officeart/2008/layout/LinedList"/>
    <dgm:cxn modelId="{F6FED577-7EAA-4C48-A507-0D60E32D185E}" type="presParOf" srcId="{5F3E2B9B-B771-4F76-985B-2B870D2903EA}" destId="{738AEA42-08B0-4119-A676-01115925C94B}" srcOrd="0" destOrd="0" presId="urn:microsoft.com/office/officeart/2008/layout/LinedList"/>
    <dgm:cxn modelId="{218D1A32-EB4A-4C67-8983-099CB35F3F63}" type="presParOf" srcId="{5F3E2B9B-B771-4F76-985B-2B870D2903EA}" destId="{A7BC95F5-F5BA-47CA-90B8-C5932B201290}" srcOrd="1" destOrd="0" presId="urn:microsoft.com/office/officeart/2008/layout/LinedList"/>
    <dgm:cxn modelId="{58CCD047-8142-4446-8154-25476A4954C0}" type="presParOf" srcId="{D1E42313-EDCB-48C9-8BB6-AA2C7CADF734}" destId="{30C7DC32-77E7-42BD-82A6-4FEFFF90DA45}" srcOrd="4" destOrd="0" presId="urn:microsoft.com/office/officeart/2008/layout/LinedList"/>
    <dgm:cxn modelId="{5A723CBD-4890-49CB-83A9-A6D6673C77C2}" type="presParOf" srcId="{D1E42313-EDCB-48C9-8BB6-AA2C7CADF734}" destId="{4147FD99-5F43-4B66-85AD-12F3901663DA}" srcOrd="5" destOrd="0" presId="urn:microsoft.com/office/officeart/2008/layout/LinedList"/>
    <dgm:cxn modelId="{7FBBC9A3-2B81-4099-9D2D-8FA402496FF2}" type="presParOf" srcId="{4147FD99-5F43-4B66-85AD-12F3901663DA}" destId="{D09CE106-7DED-44A6-A2A8-80572F22314C}" srcOrd="0" destOrd="0" presId="urn:microsoft.com/office/officeart/2008/layout/LinedList"/>
    <dgm:cxn modelId="{3060224D-2F84-4017-ABF5-01B072562407}" type="presParOf" srcId="{4147FD99-5F43-4B66-85AD-12F3901663DA}" destId="{105FE0F3-42B6-481F-9FBD-E18E94560E04}" srcOrd="1" destOrd="0" presId="urn:microsoft.com/office/officeart/2008/layout/LinedList"/>
    <dgm:cxn modelId="{351A75F8-6AA8-4782-ADDD-C1AF582C00E3}" type="presParOf" srcId="{D1E42313-EDCB-48C9-8BB6-AA2C7CADF734}" destId="{597B4526-D592-4724-AD6B-76D50CA91A71}" srcOrd="6" destOrd="0" presId="urn:microsoft.com/office/officeart/2008/layout/LinedList"/>
    <dgm:cxn modelId="{B7848161-04B6-4FDE-9AB4-998608A8A54B}" type="presParOf" srcId="{D1E42313-EDCB-48C9-8BB6-AA2C7CADF734}" destId="{915BCF19-EC3D-473E-8951-AC53E0B6AD88}" srcOrd="7" destOrd="0" presId="urn:microsoft.com/office/officeart/2008/layout/LinedList"/>
    <dgm:cxn modelId="{51CFAC1E-B1B6-4ABB-B1FD-C7387EF40134}" type="presParOf" srcId="{915BCF19-EC3D-473E-8951-AC53E0B6AD88}" destId="{1EE54AB4-A70B-41E6-8B5F-C716B02FBF3E}" srcOrd="0" destOrd="0" presId="urn:microsoft.com/office/officeart/2008/layout/LinedList"/>
    <dgm:cxn modelId="{A750DAFA-01E2-4599-8E3B-B970DC28C874}" type="presParOf" srcId="{915BCF19-EC3D-473E-8951-AC53E0B6AD88}" destId="{DCCFDB63-BAB3-413F-83D0-28A96147DCDE}" srcOrd="1" destOrd="0" presId="urn:microsoft.com/office/officeart/2008/layout/LinedList"/>
    <dgm:cxn modelId="{1C2A1ED1-7393-40AE-B248-78D9E7EF7F21}" type="presParOf" srcId="{D1E42313-EDCB-48C9-8BB6-AA2C7CADF734}" destId="{A1E4A3C2-87FE-41AA-9906-F775F32AE00A}" srcOrd="8" destOrd="0" presId="urn:microsoft.com/office/officeart/2008/layout/LinedList"/>
    <dgm:cxn modelId="{313C0DC6-F033-43DA-9AE1-C91EDC89FBCC}" type="presParOf" srcId="{D1E42313-EDCB-48C9-8BB6-AA2C7CADF734}" destId="{6EA2EE50-8A71-4240-826F-F06B87F33C27}" srcOrd="9" destOrd="0" presId="urn:microsoft.com/office/officeart/2008/layout/LinedList"/>
    <dgm:cxn modelId="{9C1CDB93-E10C-4CA6-883F-3D6FED295731}" type="presParOf" srcId="{6EA2EE50-8A71-4240-826F-F06B87F33C27}" destId="{7520ED6A-F8DF-4AC9-8160-685A2090AA0E}" srcOrd="0" destOrd="0" presId="urn:microsoft.com/office/officeart/2008/layout/LinedList"/>
    <dgm:cxn modelId="{E6574814-06FC-4B09-9B91-013C0505246E}" type="presParOf" srcId="{6EA2EE50-8A71-4240-826F-F06B87F33C27}" destId="{4DE6E70B-0D5D-4EED-A0B3-0206E2D922A2}" srcOrd="1" destOrd="0" presId="urn:microsoft.com/office/officeart/2008/layout/LinedList"/>
    <dgm:cxn modelId="{57E974C8-9365-4749-ACB7-320148C4400B}" type="presParOf" srcId="{D1E42313-EDCB-48C9-8BB6-AA2C7CADF734}" destId="{808B8B9D-DB71-4AA4-9DE3-034662CDAA36}" srcOrd="10" destOrd="0" presId="urn:microsoft.com/office/officeart/2008/layout/LinedList"/>
    <dgm:cxn modelId="{B6ED6741-79EC-403E-8CEB-8EE4A832B4CF}" type="presParOf" srcId="{D1E42313-EDCB-48C9-8BB6-AA2C7CADF734}" destId="{D98C179F-A4FC-4CF3-BC6B-9CAC332A642A}" srcOrd="11" destOrd="0" presId="urn:microsoft.com/office/officeart/2008/layout/LinedList"/>
    <dgm:cxn modelId="{EAC4A5F7-84EE-4FDB-B42B-A9550618194E}" type="presParOf" srcId="{D98C179F-A4FC-4CF3-BC6B-9CAC332A642A}" destId="{69CA5885-D301-4F71-89AB-A9CF94A0DBEC}" srcOrd="0" destOrd="0" presId="urn:microsoft.com/office/officeart/2008/layout/LinedList"/>
    <dgm:cxn modelId="{C7E385DA-63D2-4A21-A251-05B2C0E7FC51}" type="presParOf" srcId="{D98C179F-A4FC-4CF3-BC6B-9CAC332A642A}" destId="{6B9F9CAE-D134-4E51-8072-A39BDF758549}" srcOrd="1" destOrd="0" presId="urn:microsoft.com/office/officeart/2008/layout/LinedList"/>
    <dgm:cxn modelId="{578B14EF-A63C-4800-BACC-5A295A692054}" type="presParOf" srcId="{D1E42313-EDCB-48C9-8BB6-AA2C7CADF734}" destId="{29C32FD6-E587-4213-921A-B2171906F27D}" srcOrd="12" destOrd="0" presId="urn:microsoft.com/office/officeart/2008/layout/LinedList"/>
    <dgm:cxn modelId="{2DAC55B7-8B5B-4A25-B969-DE7D2077E86D}" type="presParOf" srcId="{D1E42313-EDCB-48C9-8BB6-AA2C7CADF734}" destId="{261D45C9-2617-4B3D-82B9-57F406C0D438}" srcOrd="13" destOrd="0" presId="urn:microsoft.com/office/officeart/2008/layout/LinedList"/>
    <dgm:cxn modelId="{F9953C28-56C7-4797-80B0-93265820DA48}" type="presParOf" srcId="{261D45C9-2617-4B3D-82B9-57F406C0D438}" destId="{2FC66EF4-A2E2-4C80-9FA8-0933497E905E}" srcOrd="0" destOrd="0" presId="urn:microsoft.com/office/officeart/2008/layout/LinedList"/>
    <dgm:cxn modelId="{49FD070C-CEFB-4E25-8B6C-C0E897482C4F}" type="presParOf" srcId="{261D45C9-2617-4B3D-82B9-57F406C0D438}" destId="{9B0FD02F-6648-460B-BD27-8A3F5B75F900}" srcOrd="1" destOrd="0" presId="urn:microsoft.com/office/officeart/2008/layout/LinedList"/>
    <dgm:cxn modelId="{D9BE9CDA-80D5-4F81-975C-77C92386B29C}" type="presParOf" srcId="{D1E42313-EDCB-48C9-8BB6-AA2C7CADF734}" destId="{1123FB31-43EF-48DA-AB09-84E2BD1D1661}" srcOrd="14" destOrd="0" presId="urn:microsoft.com/office/officeart/2008/layout/LinedList"/>
    <dgm:cxn modelId="{0317EF39-A9F4-4F50-9D7E-E08100B6B18F}" type="presParOf" srcId="{D1E42313-EDCB-48C9-8BB6-AA2C7CADF734}" destId="{9B09D67D-0569-42A6-9629-4D960A39AA2C}" srcOrd="15" destOrd="0" presId="urn:microsoft.com/office/officeart/2008/layout/LinedList"/>
    <dgm:cxn modelId="{A723F9D8-B5E7-4716-BBE6-F231AD88D688}" type="presParOf" srcId="{9B09D67D-0569-42A6-9629-4D960A39AA2C}" destId="{1D140668-32D3-455D-B6FE-5F1EEA17DA6A}" srcOrd="0" destOrd="0" presId="urn:microsoft.com/office/officeart/2008/layout/LinedList"/>
    <dgm:cxn modelId="{8B831261-2FFB-43B6-A03E-C0BFB0B49455}" type="presParOf" srcId="{9B09D67D-0569-42A6-9629-4D960A39AA2C}" destId="{B883A2BF-4366-4C00-A19F-699D1CBABFA9}" srcOrd="1" destOrd="0" presId="urn:microsoft.com/office/officeart/2008/layout/LinedList"/>
    <dgm:cxn modelId="{8B90BE3F-F197-4AC7-B569-F4133D3668BE}" type="presParOf" srcId="{D1E42313-EDCB-48C9-8BB6-AA2C7CADF734}" destId="{7818E2C6-39E6-47DA-8EC2-1E747BF31E09}" srcOrd="16" destOrd="0" presId="urn:microsoft.com/office/officeart/2008/layout/LinedList"/>
    <dgm:cxn modelId="{D280FCFF-23A9-4D3F-BFEA-6D90DDC074E3}" type="presParOf" srcId="{D1E42313-EDCB-48C9-8BB6-AA2C7CADF734}" destId="{F87D1816-D54E-4140-9398-ACAE0AD5D6C8}" srcOrd="17" destOrd="0" presId="urn:microsoft.com/office/officeart/2008/layout/LinedList"/>
    <dgm:cxn modelId="{6781CC00-5A78-47AC-A6D2-D3605DFA24B0}" type="presParOf" srcId="{F87D1816-D54E-4140-9398-ACAE0AD5D6C8}" destId="{735EF7DF-E3C4-42A2-9F08-B4E177C63F86}" srcOrd="0" destOrd="0" presId="urn:microsoft.com/office/officeart/2008/layout/LinedList"/>
    <dgm:cxn modelId="{22B2ED77-A20F-48C1-8B55-2C30994443FE}" type="presParOf" srcId="{F87D1816-D54E-4140-9398-ACAE0AD5D6C8}" destId="{6F455DCE-E5ED-4374-94D2-218EA1E370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C7EC99-9300-4EB6-819F-355C67780391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8AFD1-2750-4F92-B2A9-D0EAEA09ACAB}">
      <dgm:prSet custT="1"/>
      <dgm:spPr/>
      <dgm:t>
        <a:bodyPr/>
        <a:lstStyle/>
        <a:p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Successful SEO Audit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1F989-14D5-477C-AC5D-2A5A1581192D}" type="parTrans" cxnId="{A3BE10A8-5435-4902-B7C6-FF63AADA54F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A7F22E-2D74-47E7-A284-131F4B9A5E8B}" type="sibTrans" cxnId="{A3BE10A8-5435-4902-B7C6-FF63AADA54F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63F550-A8B9-452E-A4E4-1372D0B157FA}">
      <dgm:prSet custT="1"/>
      <dgm:spPr/>
      <dgm:t>
        <a:bodyPr/>
        <a:lstStyle/>
        <a:p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Targeted Keyword Research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10C82-96A8-4F9B-9EFC-B04EFED3ABD0}" type="parTrans" cxnId="{FF50D2EF-D7B9-4554-AA3D-143DBC62BD4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1E245-B6A7-45A4-AA3D-69907A45F4A9}" type="sibTrans" cxnId="{FF50D2EF-D7B9-4554-AA3D-143DBC62BD4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21EB8F-8029-4F8F-AE05-7F52E144E6EB}">
      <dgm:prSet custT="1"/>
      <dgm:spPr/>
      <dgm:t>
        <a:bodyPr/>
        <a:lstStyle/>
        <a:p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On-Page and Technical Improvements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84776E-7A12-4D71-AC71-5CAA994BA73E}" type="parTrans" cxnId="{E613EE96-70A0-4628-AE2C-61367150CC8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22AE5D-D5CA-4B7B-B781-ECE97A406DBC}" type="sibTrans" cxnId="{E613EE96-70A0-4628-AE2C-61367150CC8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838977-31BC-4966-B135-F6A40640C47E}">
      <dgm:prSet custT="1"/>
      <dgm:spPr/>
      <dgm:t>
        <a:bodyPr/>
        <a:lstStyle/>
        <a:p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Robust Content Strategy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451028-705D-44D3-87AE-C2A119BBE5A0}" type="parTrans" cxnId="{9B27C54E-D16B-4AC8-9A31-E31ABDE0590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CA9E09-E4FE-4099-8233-6493F83AB8E3}" type="sibTrans" cxnId="{9B27C54E-D16B-4AC8-9A31-E31ABDE0590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E45F62-EC7F-4374-90AF-262C08CA42A6}">
      <dgm:prSet custT="1"/>
      <dgm:spPr/>
      <dgm:t>
        <a:bodyPr/>
        <a:lstStyle/>
        <a:p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Off-Page SEO Planning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BFF9B4-BB70-4BEA-ADF6-C41A262CE57E}" type="parTrans" cxnId="{A78E2800-174C-41D9-9159-997F282BA1A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DDE25-C472-4A1D-848A-1B79E0FC1BA1}" type="sibTrans" cxnId="{A78E2800-174C-41D9-9159-997F282BA1A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E8D864-5F34-4D0E-AFD6-E6946513DC87}">
      <dgm:prSet custT="1"/>
      <dgm:spPr/>
      <dgm:t>
        <a:bodyPr/>
        <a:lstStyle/>
        <a:p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 for Growth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D663D6-3242-47D5-A413-0EDA7FBEF889}" type="parTrans" cxnId="{EBA17A1B-7DAC-411E-812B-92BB35FDC6A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C8998B-4D8B-4709-860B-2BA79B7E8F22}" type="sibTrans" cxnId="{EBA17A1B-7DAC-411E-812B-92BB35FDC6A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B20C4-B1D3-4069-9628-FAAE8A432222}">
      <dgm:prSet custT="1"/>
      <dgm:spPr/>
      <dgm:t>
        <a:bodyPr/>
        <a:lstStyle/>
        <a:p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Long-Term Success Preparedness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B1728C-8F43-4D42-9AF9-121773E3AB7A}" type="parTrans" cxnId="{91F49A53-8D5F-4103-8B56-8AE7D2590D9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F80F1-E467-476E-8C40-01A4F8670D32}" type="sibTrans" cxnId="{91F49A53-8D5F-4103-8B56-8AE7D2590D9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CFBF34-0CB8-4872-A6A9-9B5FDD05B886}" type="pres">
      <dgm:prSet presAssocID="{71C7EC99-9300-4EB6-819F-355C67780391}" presName="diagram" presStyleCnt="0">
        <dgm:presLayoutVars>
          <dgm:dir/>
          <dgm:resizeHandles val="exact"/>
        </dgm:presLayoutVars>
      </dgm:prSet>
      <dgm:spPr/>
    </dgm:pt>
    <dgm:pt modelId="{7E347418-D64A-468D-82BA-DE5591D2633B}" type="pres">
      <dgm:prSet presAssocID="{21B8AFD1-2750-4F92-B2A9-D0EAEA09ACAB}" presName="node" presStyleLbl="node1" presStyleIdx="0" presStyleCnt="7">
        <dgm:presLayoutVars>
          <dgm:bulletEnabled val="1"/>
        </dgm:presLayoutVars>
      </dgm:prSet>
      <dgm:spPr/>
    </dgm:pt>
    <dgm:pt modelId="{AAB94D26-B5FC-4A3B-95EC-4EF7AC28AAB6}" type="pres">
      <dgm:prSet presAssocID="{CAA7F22E-2D74-47E7-A284-131F4B9A5E8B}" presName="sibTrans" presStyleCnt="0"/>
      <dgm:spPr/>
    </dgm:pt>
    <dgm:pt modelId="{89725016-5325-4C33-8800-1D3B89471B95}" type="pres">
      <dgm:prSet presAssocID="{8C63F550-A8B9-452E-A4E4-1372D0B157FA}" presName="node" presStyleLbl="node1" presStyleIdx="1" presStyleCnt="7">
        <dgm:presLayoutVars>
          <dgm:bulletEnabled val="1"/>
        </dgm:presLayoutVars>
      </dgm:prSet>
      <dgm:spPr/>
    </dgm:pt>
    <dgm:pt modelId="{112C279F-F8BE-4381-B16B-4AF75D4F88D6}" type="pres">
      <dgm:prSet presAssocID="{C831E245-B6A7-45A4-AA3D-69907A45F4A9}" presName="sibTrans" presStyleCnt="0"/>
      <dgm:spPr/>
    </dgm:pt>
    <dgm:pt modelId="{8F983E25-DB07-4966-9020-97915EE55091}" type="pres">
      <dgm:prSet presAssocID="{CE21EB8F-8029-4F8F-AE05-7F52E144E6EB}" presName="node" presStyleLbl="node1" presStyleIdx="2" presStyleCnt="7">
        <dgm:presLayoutVars>
          <dgm:bulletEnabled val="1"/>
        </dgm:presLayoutVars>
      </dgm:prSet>
      <dgm:spPr/>
    </dgm:pt>
    <dgm:pt modelId="{AF613FAB-BB5B-4264-8BB5-B048CD23FC92}" type="pres">
      <dgm:prSet presAssocID="{E222AE5D-D5CA-4B7B-B781-ECE97A406DBC}" presName="sibTrans" presStyleCnt="0"/>
      <dgm:spPr/>
    </dgm:pt>
    <dgm:pt modelId="{A76336AE-9F90-445F-BCA2-3EA308B3A842}" type="pres">
      <dgm:prSet presAssocID="{66838977-31BC-4966-B135-F6A40640C47E}" presName="node" presStyleLbl="node1" presStyleIdx="3" presStyleCnt="7">
        <dgm:presLayoutVars>
          <dgm:bulletEnabled val="1"/>
        </dgm:presLayoutVars>
      </dgm:prSet>
      <dgm:spPr/>
    </dgm:pt>
    <dgm:pt modelId="{2E9D13C4-3F4D-493C-BE49-CC4AF366A635}" type="pres">
      <dgm:prSet presAssocID="{94CA9E09-E4FE-4099-8233-6493F83AB8E3}" presName="sibTrans" presStyleCnt="0"/>
      <dgm:spPr/>
    </dgm:pt>
    <dgm:pt modelId="{C3BD3FA0-A4C4-4FBD-8548-DC129CF115C0}" type="pres">
      <dgm:prSet presAssocID="{40E45F62-EC7F-4374-90AF-262C08CA42A6}" presName="node" presStyleLbl="node1" presStyleIdx="4" presStyleCnt="7">
        <dgm:presLayoutVars>
          <dgm:bulletEnabled val="1"/>
        </dgm:presLayoutVars>
      </dgm:prSet>
      <dgm:spPr/>
    </dgm:pt>
    <dgm:pt modelId="{7464C342-8984-4D9B-A963-BDAAB0B20086}" type="pres">
      <dgm:prSet presAssocID="{DC2DDE25-C472-4A1D-848A-1B79E0FC1BA1}" presName="sibTrans" presStyleCnt="0"/>
      <dgm:spPr/>
    </dgm:pt>
    <dgm:pt modelId="{1C3C4AAC-BB8B-42A0-B2E4-4F878E5E529C}" type="pres">
      <dgm:prSet presAssocID="{29E8D864-5F34-4D0E-AFD6-E6946513DC87}" presName="node" presStyleLbl="node1" presStyleIdx="5" presStyleCnt="7">
        <dgm:presLayoutVars>
          <dgm:bulletEnabled val="1"/>
        </dgm:presLayoutVars>
      </dgm:prSet>
      <dgm:spPr/>
    </dgm:pt>
    <dgm:pt modelId="{EE3EA43C-BD97-4F08-9374-9C200D50C2C2}" type="pres">
      <dgm:prSet presAssocID="{5EC8998B-4D8B-4709-860B-2BA79B7E8F22}" presName="sibTrans" presStyleCnt="0"/>
      <dgm:spPr/>
    </dgm:pt>
    <dgm:pt modelId="{A93DD71A-AAD2-4DA6-992E-A8A035E78AE6}" type="pres">
      <dgm:prSet presAssocID="{6A4B20C4-B1D3-4069-9628-FAAE8A432222}" presName="node" presStyleLbl="node1" presStyleIdx="6" presStyleCnt="7">
        <dgm:presLayoutVars>
          <dgm:bulletEnabled val="1"/>
        </dgm:presLayoutVars>
      </dgm:prSet>
      <dgm:spPr/>
    </dgm:pt>
  </dgm:ptLst>
  <dgm:cxnLst>
    <dgm:cxn modelId="{A78E2800-174C-41D9-9159-997F282BA1A4}" srcId="{71C7EC99-9300-4EB6-819F-355C67780391}" destId="{40E45F62-EC7F-4374-90AF-262C08CA42A6}" srcOrd="4" destOrd="0" parTransId="{ACBFF9B4-BB70-4BEA-ADF6-C41A262CE57E}" sibTransId="{DC2DDE25-C472-4A1D-848A-1B79E0FC1BA1}"/>
    <dgm:cxn modelId="{71A4AB02-CF51-4A8B-83C8-765F3FE0B51E}" type="presOf" srcId="{21B8AFD1-2750-4F92-B2A9-D0EAEA09ACAB}" destId="{7E347418-D64A-468D-82BA-DE5591D2633B}" srcOrd="0" destOrd="0" presId="urn:microsoft.com/office/officeart/2005/8/layout/default"/>
    <dgm:cxn modelId="{EBA17A1B-7DAC-411E-812B-92BB35FDC6AD}" srcId="{71C7EC99-9300-4EB6-819F-355C67780391}" destId="{29E8D864-5F34-4D0E-AFD6-E6946513DC87}" srcOrd="5" destOrd="0" parTransId="{CDD663D6-3242-47D5-A413-0EDA7FBEF889}" sibTransId="{5EC8998B-4D8B-4709-860B-2BA79B7E8F22}"/>
    <dgm:cxn modelId="{35039C5D-6C7B-41EE-9F0A-EF991689D9C6}" type="presOf" srcId="{8C63F550-A8B9-452E-A4E4-1372D0B157FA}" destId="{89725016-5325-4C33-8800-1D3B89471B95}" srcOrd="0" destOrd="0" presId="urn:microsoft.com/office/officeart/2005/8/layout/default"/>
    <dgm:cxn modelId="{3692DB64-7F74-4FF3-A10C-ACA6A6F77E7C}" type="presOf" srcId="{29E8D864-5F34-4D0E-AFD6-E6946513DC87}" destId="{1C3C4AAC-BB8B-42A0-B2E4-4F878E5E529C}" srcOrd="0" destOrd="0" presId="urn:microsoft.com/office/officeart/2005/8/layout/default"/>
    <dgm:cxn modelId="{9B27C54E-D16B-4AC8-9A31-E31ABDE0590F}" srcId="{71C7EC99-9300-4EB6-819F-355C67780391}" destId="{66838977-31BC-4966-B135-F6A40640C47E}" srcOrd="3" destOrd="0" parTransId="{EC451028-705D-44D3-87AE-C2A119BBE5A0}" sibTransId="{94CA9E09-E4FE-4099-8233-6493F83AB8E3}"/>
    <dgm:cxn modelId="{91F49A53-8D5F-4103-8B56-8AE7D2590D94}" srcId="{71C7EC99-9300-4EB6-819F-355C67780391}" destId="{6A4B20C4-B1D3-4069-9628-FAAE8A432222}" srcOrd="6" destOrd="0" parTransId="{4CB1728C-8F43-4D42-9AF9-121773E3AB7A}" sibTransId="{AB0F80F1-E467-476E-8C40-01A4F8670D32}"/>
    <dgm:cxn modelId="{7B35F17F-E113-4031-9AF5-0D87A09101B5}" type="presOf" srcId="{66838977-31BC-4966-B135-F6A40640C47E}" destId="{A76336AE-9F90-445F-BCA2-3EA308B3A842}" srcOrd="0" destOrd="0" presId="urn:microsoft.com/office/officeart/2005/8/layout/default"/>
    <dgm:cxn modelId="{372F7986-8D71-4317-BEC3-0744B86ACE99}" type="presOf" srcId="{71C7EC99-9300-4EB6-819F-355C67780391}" destId="{D0CFBF34-0CB8-4872-A6A9-9B5FDD05B886}" srcOrd="0" destOrd="0" presId="urn:microsoft.com/office/officeart/2005/8/layout/default"/>
    <dgm:cxn modelId="{30F8568A-24E1-47BC-8DBA-D7D5254AE37F}" type="presOf" srcId="{CE21EB8F-8029-4F8F-AE05-7F52E144E6EB}" destId="{8F983E25-DB07-4966-9020-97915EE55091}" srcOrd="0" destOrd="0" presId="urn:microsoft.com/office/officeart/2005/8/layout/default"/>
    <dgm:cxn modelId="{E613EE96-70A0-4628-AE2C-61367150CC83}" srcId="{71C7EC99-9300-4EB6-819F-355C67780391}" destId="{CE21EB8F-8029-4F8F-AE05-7F52E144E6EB}" srcOrd="2" destOrd="0" parTransId="{B284776E-7A12-4D71-AC71-5CAA994BA73E}" sibTransId="{E222AE5D-D5CA-4B7B-B781-ECE97A406DBC}"/>
    <dgm:cxn modelId="{A3BE10A8-5435-4902-B7C6-FF63AADA54F4}" srcId="{71C7EC99-9300-4EB6-819F-355C67780391}" destId="{21B8AFD1-2750-4F92-B2A9-D0EAEA09ACAB}" srcOrd="0" destOrd="0" parTransId="{3D11F989-14D5-477C-AC5D-2A5A1581192D}" sibTransId="{CAA7F22E-2D74-47E7-A284-131F4B9A5E8B}"/>
    <dgm:cxn modelId="{99793DE0-C496-437E-AB16-9F11E1F4BB67}" type="presOf" srcId="{40E45F62-EC7F-4374-90AF-262C08CA42A6}" destId="{C3BD3FA0-A4C4-4FBD-8548-DC129CF115C0}" srcOrd="0" destOrd="0" presId="urn:microsoft.com/office/officeart/2005/8/layout/default"/>
    <dgm:cxn modelId="{359823E9-26D0-4824-9243-422EA9F20D2D}" type="presOf" srcId="{6A4B20C4-B1D3-4069-9628-FAAE8A432222}" destId="{A93DD71A-AAD2-4DA6-992E-A8A035E78AE6}" srcOrd="0" destOrd="0" presId="urn:microsoft.com/office/officeart/2005/8/layout/default"/>
    <dgm:cxn modelId="{FF50D2EF-D7B9-4554-AA3D-143DBC62BD4E}" srcId="{71C7EC99-9300-4EB6-819F-355C67780391}" destId="{8C63F550-A8B9-452E-A4E4-1372D0B157FA}" srcOrd="1" destOrd="0" parTransId="{FFD10C82-96A8-4F9B-9EFC-B04EFED3ABD0}" sibTransId="{C831E245-B6A7-45A4-AA3D-69907A45F4A9}"/>
    <dgm:cxn modelId="{CABFA13C-882A-4A83-ADCD-A171D3E49DB6}" type="presParOf" srcId="{D0CFBF34-0CB8-4872-A6A9-9B5FDD05B886}" destId="{7E347418-D64A-468D-82BA-DE5591D2633B}" srcOrd="0" destOrd="0" presId="urn:microsoft.com/office/officeart/2005/8/layout/default"/>
    <dgm:cxn modelId="{305F7CC5-6D6E-46C7-8AA5-CAE7D88E1CE5}" type="presParOf" srcId="{D0CFBF34-0CB8-4872-A6A9-9B5FDD05B886}" destId="{AAB94D26-B5FC-4A3B-95EC-4EF7AC28AAB6}" srcOrd="1" destOrd="0" presId="urn:microsoft.com/office/officeart/2005/8/layout/default"/>
    <dgm:cxn modelId="{E033716C-42B3-45D4-A65A-497406CECFDC}" type="presParOf" srcId="{D0CFBF34-0CB8-4872-A6A9-9B5FDD05B886}" destId="{89725016-5325-4C33-8800-1D3B89471B95}" srcOrd="2" destOrd="0" presId="urn:microsoft.com/office/officeart/2005/8/layout/default"/>
    <dgm:cxn modelId="{6D3FCBE5-5341-451C-83E8-5039BC7D6A65}" type="presParOf" srcId="{D0CFBF34-0CB8-4872-A6A9-9B5FDD05B886}" destId="{112C279F-F8BE-4381-B16B-4AF75D4F88D6}" srcOrd="3" destOrd="0" presId="urn:microsoft.com/office/officeart/2005/8/layout/default"/>
    <dgm:cxn modelId="{314C1127-A591-4094-B1FB-C399E362D39A}" type="presParOf" srcId="{D0CFBF34-0CB8-4872-A6A9-9B5FDD05B886}" destId="{8F983E25-DB07-4966-9020-97915EE55091}" srcOrd="4" destOrd="0" presId="urn:microsoft.com/office/officeart/2005/8/layout/default"/>
    <dgm:cxn modelId="{D05897FD-ECAF-4612-9244-C016F3C37EA5}" type="presParOf" srcId="{D0CFBF34-0CB8-4872-A6A9-9B5FDD05B886}" destId="{AF613FAB-BB5B-4264-8BB5-B048CD23FC92}" srcOrd="5" destOrd="0" presId="urn:microsoft.com/office/officeart/2005/8/layout/default"/>
    <dgm:cxn modelId="{7F91EA78-F54C-429C-B2A6-5AA1F8CFA162}" type="presParOf" srcId="{D0CFBF34-0CB8-4872-A6A9-9B5FDD05B886}" destId="{A76336AE-9F90-445F-BCA2-3EA308B3A842}" srcOrd="6" destOrd="0" presId="urn:microsoft.com/office/officeart/2005/8/layout/default"/>
    <dgm:cxn modelId="{3B738E73-5FCD-4D83-9C89-9E3473ED1639}" type="presParOf" srcId="{D0CFBF34-0CB8-4872-A6A9-9B5FDD05B886}" destId="{2E9D13C4-3F4D-493C-BE49-CC4AF366A635}" srcOrd="7" destOrd="0" presId="urn:microsoft.com/office/officeart/2005/8/layout/default"/>
    <dgm:cxn modelId="{62B1580E-4C67-4F0E-81E1-B5AD852B32FF}" type="presParOf" srcId="{D0CFBF34-0CB8-4872-A6A9-9B5FDD05B886}" destId="{C3BD3FA0-A4C4-4FBD-8548-DC129CF115C0}" srcOrd="8" destOrd="0" presId="urn:microsoft.com/office/officeart/2005/8/layout/default"/>
    <dgm:cxn modelId="{A55A1742-CA86-4E19-B24F-3CDDDF89D404}" type="presParOf" srcId="{D0CFBF34-0CB8-4872-A6A9-9B5FDD05B886}" destId="{7464C342-8984-4D9B-A963-BDAAB0B20086}" srcOrd="9" destOrd="0" presId="urn:microsoft.com/office/officeart/2005/8/layout/default"/>
    <dgm:cxn modelId="{73EC3212-7E18-4F05-8EB0-2F39F4D23E56}" type="presParOf" srcId="{D0CFBF34-0CB8-4872-A6A9-9B5FDD05B886}" destId="{1C3C4AAC-BB8B-42A0-B2E4-4F878E5E529C}" srcOrd="10" destOrd="0" presId="urn:microsoft.com/office/officeart/2005/8/layout/default"/>
    <dgm:cxn modelId="{BB7F9186-7AF3-4FE0-9CA9-E46485B9E492}" type="presParOf" srcId="{D0CFBF34-0CB8-4872-A6A9-9B5FDD05B886}" destId="{EE3EA43C-BD97-4F08-9374-9C200D50C2C2}" srcOrd="11" destOrd="0" presId="urn:microsoft.com/office/officeart/2005/8/layout/default"/>
    <dgm:cxn modelId="{6FDC7082-1417-44D9-9259-DF7EFB833280}" type="presParOf" srcId="{D0CFBF34-0CB8-4872-A6A9-9B5FDD05B886}" destId="{A93DD71A-AAD2-4DA6-992E-A8A035E78AE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B4FA3-1C3A-4DDF-A78B-93CE2C232413}">
      <dsp:nvSpPr>
        <dsp:cNvPr id="0" name=""/>
        <dsp:cNvSpPr/>
      </dsp:nvSpPr>
      <dsp:spPr>
        <a:xfrm>
          <a:off x="0" y="31861"/>
          <a:ext cx="3489007" cy="2093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Intuit is a financial software company that specializes in developing software and services for small businesses, accountants, and individuals.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861"/>
        <a:ext cx="3489007" cy="2093404"/>
      </dsp:txXfrm>
    </dsp:sp>
    <dsp:sp modelId="{036FAEE8-F7BA-47E5-9B21-86414E5F70FE}">
      <dsp:nvSpPr>
        <dsp:cNvPr id="0" name=""/>
        <dsp:cNvSpPr/>
      </dsp:nvSpPr>
      <dsp:spPr>
        <a:xfrm>
          <a:off x="3837908" y="31861"/>
          <a:ext cx="3489007" cy="2093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Founded in 1983, the company is best known for its flagship products that aim to simplify financial management and tax preparation.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7908" y="31861"/>
        <a:ext cx="3489007" cy="2093404"/>
      </dsp:txXfrm>
    </dsp:sp>
    <dsp:sp modelId="{85048A17-B433-4446-AB4C-202854296F14}">
      <dsp:nvSpPr>
        <dsp:cNvPr id="0" name=""/>
        <dsp:cNvSpPr/>
      </dsp:nvSpPr>
      <dsp:spPr>
        <a:xfrm>
          <a:off x="7675816" y="31861"/>
          <a:ext cx="3489007" cy="2093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Intuit serves various markets, including small businesses, the self-employed, and individual consumers. 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5816" y="31861"/>
        <a:ext cx="3489007" cy="2093404"/>
      </dsp:txXfrm>
    </dsp:sp>
    <dsp:sp modelId="{4BDE0554-3688-4E39-BE1F-B095AFD3A199}">
      <dsp:nvSpPr>
        <dsp:cNvPr id="0" name=""/>
        <dsp:cNvSpPr/>
      </dsp:nvSpPr>
      <dsp:spPr>
        <a:xfrm>
          <a:off x="1918954" y="2474166"/>
          <a:ext cx="3489007" cy="2093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Their services are heavily integrated with AI to enhance user experiences and automate complex tasks.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8954" y="2474166"/>
        <a:ext cx="3489007" cy="2093404"/>
      </dsp:txXfrm>
    </dsp:sp>
    <dsp:sp modelId="{C7759FD6-DF5F-45A9-AB92-938BE4479035}">
      <dsp:nvSpPr>
        <dsp:cNvPr id="0" name=""/>
        <dsp:cNvSpPr/>
      </dsp:nvSpPr>
      <dsp:spPr>
        <a:xfrm>
          <a:off x="5756862" y="2474166"/>
          <a:ext cx="3489007" cy="2093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The company’s performance has been robust, reporting substantial growth in revenue and expanding its offerings globally.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6862" y="2474166"/>
        <a:ext cx="3489007" cy="2093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23105-44BF-4517-9768-39AA6EE568E5}">
      <dsp:nvSpPr>
        <dsp:cNvPr id="0" name=""/>
        <dsp:cNvSpPr/>
      </dsp:nvSpPr>
      <dsp:spPr>
        <a:xfrm>
          <a:off x="1362" y="705130"/>
          <a:ext cx="5315284" cy="3189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Current Performance Overview: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Overall Site Score: 65/100 (Fair)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Desktop Performance: 34/100 (Poor)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Mobile Performance: 6/100 (Critical)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2" y="705130"/>
        <a:ext cx="5315284" cy="3189170"/>
      </dsp:txXfrm>
    </dsp:sp>
    <dsp:sp modelId="{224EA9AC-0B3A-484E-A76A-75B30D414ED4}">
      <dsp:nvSpPr>
        <dsp:cNvPr id="0" name=""/>
        <dsp:cNvSpPr/>
      </dsp:nvSpPr>
      <dsp:spPr>
        <a:xfrm>
          <a:off x="5848176" y="705130"/>
          <a:ext cx="5315284" cy="3189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Strengths: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SEO Standards Compliance (13/22 categories met)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Meta Tags and URL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Mobile Optimization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Keyword Usage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8176" y="705130"/>
        <a:ext cx="5315284" cy="3189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45218-3743-42FF-BEEE-B2E372122CAC}">
      <dsp:nvSpPr>
        <dsp:cNvPr id="0" name=""/>
        <dsp:cNvSpPr/>
      </dsp:nvSpPr>
      <dsp:spPr>
        <a:xfrm>
          <a:off x="0" y="493"/>
          <a:ext cx="11526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B975F-6A95-49A6-9A43-B47ABCD78AF0}">
      <dsp:nvSpPr>
        <dsp:cNvPr id="0" name=""/>
        <dsp:cNvSpPr/>
      </dsp:nvSpPr>
      <dsp:spPr>
        <a:xfrm>
          <a:off x="0" y="493"/>
          <a:ext cx="11526289" cy="4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</a:p>
      </dsp:txBody>
      <dsp:txXfrm>
        <a:off x="0" y="493"/>
        <a:ext cx="11526289" cy="448685"/>
      </dsp:txXfrm>
    </dsp:sp>
    <dsp:sp modelId="{0A26D2C5-3DA0-4556-8A17-7C5344BA6511}">
      <dsp:nvSpPr>
        <dsp:cNvPr id="0" name=""/>
        <dsp:cNvSpPr/>
      </dsp:nvSpPr>
      <dsp:spPr>
        <a:xfrm>
          <a:off x="0" y="449178"/>
          <a:ext cx="11526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81B37-0DE3-42EF-B47F-294FF2E69736}">
      <dsp:nvSpPr>
        <dsp:cNvPr id="0" name=""/>
        <dsp:cNvSpPr/>
      </dsp:nvSpPr>
      <dsp:spPr>
        <a:xfrm>
          <a:off x="0" y="449178"/>
          <a:ext cx="11526289" cy="4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Enhance search visibility and customer engagement through strategic content efforts.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9178"/>
        <a:ext cx="11526289" cy="448685"/>
      </dsp:txXfrm>
    </dsp:sp>
    <dsp:sp modelId="{50DE5AAA-8F97-4AF2-AEE9-8FA1C101E098}">
      <dsp:nvSpPr>
        <dsp:cNvPr id="0" name=""/>
        <dsp:cNvSpPr/>
      </dsp:nvSpPr>
      <dsp:spPr>
        <a:xfrm>
          <a:off x="0" y="897863"/>
          <a:ext cx="11526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8140C-0F96-4230-90B0-F0DD22A81645}">
      <dsp:nvSpPr>
        <dsp:cNvPr id="0" name=""/>
        <dsp:cNvSpPr/>
      </dsp:nvSpPr>
      <dsp:spPr>
        <a:xfrm>
          <a:off x="0" y="897863"/>
          <a:ext cx="11526289" cy="4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Keywords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97863"/>
        <a:ext cx="11526289" cy="448685"/>
      </dsp:txXfrm>
    </dsp:sp>
    <dsp:sp modelId="{225B670E-1982-4369-9283-C9C759F0C63B}">
      <dsp:nvSpPr>
        <dsp:cNvPr id="0" name=""/>
        <dsp:cNvSpPr/>
      </dsp:nvSpPr>
      <dsp:spPr>
        <a:xfrm>
          <a:off x="0" y="1346549"/>
          <a:ext cx="11526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E4111-67EA-4F41-80E1-27D49380AB06}">
      <dsp:nvSpPr>
        <dsp:cNvPr id="0" name=""/>
        <dsp:cNvSpPr/>
      </dsp:nvSpPr>
      <dsp:spPr>
        <a:xfrm>
          <a:off x="0" y="1346549"/>
          <a:ext cx="11526289" cy="4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Primary Keywords: Financial software, tax solutions, small business accounting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46549"/>
        <a:ext cx="11526289" cy="448685"/>
      </dsp:txXfrm>
    </dsp:sp>
    <dsp:sp modelId="{AE872507-8E12-47F3-BFC2-AA9C4432AA24}">
      <dsp:nvSpPr>
        <dsp:cNvPr id="0" name=""/>
        <dsp:cNvSpPr/>
      </dsp:nvSpPr>
      <dsp:spPr>
        <a:xfrm>
          <a:off x="0" y="1795234"/>
          <a:ext cx="11526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CDCB2-C244-4019-9922-D6F21909C956}">
      <dsp:nvSpPr>
        <dsp:cNvPr id="0" name=""/>
        <dsp:cNvSpPr/>
      </dsp:nvSpPr>
      <dsp:spPr>
        <a:xfrm>
          <a:off x="0" y="1795234"/>
          <a:ext cx="11526289" cy="4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Secondary Keywords: Financial confidence, tax filing software, budgeting tools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95234"/>
        <a:ext cx="11526289" cy="448685"/>
      </dsp:txXfrm>
    </dsp:sp>
    <dsp:sp modelId="{B4353EE2-33EC-4DB5-B70A-A822B4869130}">
      <dsp:nvSpPr>
        <dsp:cNvPr id="0" name=""/>
        <dsp:cNvSpPr/>
      </dsp:nvSpPr>
      <dsp:spPr>
        <a:xfrm>
          <a:off x="0" y="2243919"/>
          <a:ext cx="11526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5B9B1-DAE2-43C3-984F-54B37DCE4C4A}">
      <dsp:nvSpPr>
        <dsp:cNvPr id="0" name=""/>
        <dsp:cNvSpPr/>
      </dsp:nvSpPr>
      <dsp:spPr>
        <a:xfrm>
          <a:off x="0" y="2243919"/>
          <a:ext cx="11526289" cy="4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Creation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43919"/>
        <a:ext cx="11526289" cy="448685"/>
      </dsp:txXfrm>
    </dsp:sp>
    <dsp:sp modelId="{A95B8A9C-176D-48A2-99D8-489C66BC937F}">
      <dsp:nvSpPr>
        <dsp:cNvPr id="0" name=""/>
        <dsp:cNvSpPr/>
      </dsp:nvSpPr>
      <dsp:spPr>
        <a:xfrm>
          <a:off x="0" y="2692604"/>
          <a:ext cx="11526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2C361-4AFB-4977-9830-33251EFC9E21}">
      <dsp:nvSpPr>
        <dsp:cNvPr id="0" name=""/>
        <dsp:cNvSpPr/>
      </dsp:nvSpPr>
      <dsp:spPr>
        <a:xfrm>
          <a:off x="0" y="2692604"/>
          <a:ext cx="11526289" cy="4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Blog Posts &amp; Articles: Topics: "Using Financial Software for Small Businesses," "Top Tax Solutions"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92604"/>
        <a:ext cx="11526289" cy="448685"/>
      </dsp:txXfrm>
    </dsp:sp>
    <dsp:sp modelId="{4C2A0A5A-E02C-4206-AAA9-E191C64E9B71}">
      <dsp:nvSpPr>
        <dsp:cNvPr id="0" name=""/>
        <dsp:cNvSpPr/>
      </dsp:nvSpPr>
      <dsp:spPr>
        <a:xfrm>
          <a:off x="0" y="3141290"/>
          <a:ext cx="11526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DF58B-24D1-4195-A44A-EF9FD9C72362}">
      <dsp:nvSpPr>
        <dsp:cNvPr id="0" name=""/>
        <dsp:cNvSpPr/>
      </dsp:nvSpPr>
      <dsp:spPr>
        <a:xfrm>
          <a:off x="0" y="3141290"/>
          <a:ext cx="11526289" cy="4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Product Pages: Optimize with relevant keywords and H1, H2 tags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41290"/>
        <a:ext cx="11526289" cy="448685"/>
      </dsp:txXfrm>
    </dsp:sp>
    <dsp:sp modelId="{2FF16276-2591-4407-8F80-711634E991AC}">
      <dsp:nvSpPr>
        <dsp:cNvPr id="0" name=""/>
        <dsp:cNvSpPr/>
      </dsp:nvSpPr>
      <dsp:spPr>
        <a:xfrm>
          <a:off x="0" y="3589975"/>
          <a:ext cx="11526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EEF56-4FD7-496B-91A5-65F2865C184F}">
      <dsp:nvSpPr>
        <dsp:cNvPr id="0" name=""/>
        <dsp:cNvSpPr/>
      </dsp:nvSpPr>
      <dsp:spPr>
        <a:xfrm>
          <a:off x="0" y="3589975"/>
          <a:ext cx="11526289" cy="4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FAQs &amp; Guides: Create keyword-rich, detailed guides for customer education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89975"/>
        <a:ext cx="11526289" cy="448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AE7AF-4252-4737-9F03-5E1165C4BB35}">
      <dsp:nvSpPr>
        <dsp:cNvPr id="0" name=""/>
        <dsp:cNvSpPr/>
      </dsp:nvSpPr>
      <dsp:spPr>
        <a:xfrm>
          <a:off x="0" y="443"/>
          <a:ext cx="1135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8706-A53A-4337-BE72-21306306E5EA}">
      <dsp:nvSpPr>
        <dsp:cNvPr id="0" name=""/>
        <dsp:cNvSpPr/>
      </dsp:nvSpPr>
      <dsp:spPr>
        <a:xfrm>
          <a:off x="0" y="443"/>
          <a:ext cx="11353800" cy="40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Focus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3"/>
        <a:ext cx="11353800" cy="403438"/>
      </dsp:txXfrm>
    </dsp:sp>
    <dsp:sp modelId="{04CB6BE3-13F9-4C1A-AB87-AF3DC8B5F979}">
      <dsp:nvSpPr>
        <dsp:cNvPr id="0" name=""/>
        <dsp:cNvSpPr/>
      </dsp:nvSpPr>
      <dsp:spPr>
        <a:xfrm>
          <a:off x="0" y="403881"/>
          <a:ext cx="1135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AEA42-08B0-4119-A676-01115925C94B}">
      <dsp:nvSpPr>
        <dsp:cNvPr id="0" name=""/>
        <dsp:cNvSpPr/>
      </dsp:nvSpPr>
      <dsp:spPr>
        <a:xfrm>
          <a:off x="0" y="403881"/>
          <a:ext cx="11353800" cy="40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Keyword Integration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3881"/>
        <a:ext cx="11353800" cy="403438"/>
      </dsp:txXfrm>
    </dsp:sp>
    <dsp:sp modelId="{30C7DC32-77E7-42BD-82A6-4FEFFF90DA45}">
      <dsp:nvSpPr>
        <dsp:cNvPr id="0" name=""/>
        <dsp:cNvSpPr/>
      </dsp:nvSpPr>
      <dsp:spPr>
        <a:xfrm>
          <a:off x="0" y="807319"/>
          <a:ext cx="1135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CE106-7DED-44A6-A2A8-80572F22314C}">
      <dsp:nvSpPr>
        <dsp:cNvPr id="0" name=""/>
        <dsp:cNvSpPr/>
      </dsp:nvSpPr>
      <dsp:spPr>
        <a:xfrm>
          <a:off x="0" y="807319"/>
          <a:ext cx="11353800" cy="40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Heading Structure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07319"/>
        <a:ext cx="11353800" cy="403438"/>
      </dsp:txXfrm>
    </dsp:sp>
    <dsp:sp modelId="{597B4526-D592-4724-AD6B-76D50CA91A71}">
      <dsp:nvSpPr>
        <dsp:cNvPr id="0" name=""/>
        <dsp:cNvSpPr/>
      </dsp:nvSpPr>
      <dsp:spPr>
        <a:xfrm>
          <a:off x="0" y="1210758"/>
          <a:ext cx="1135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54AB4-A70B-41E6-8B5F-C716B02FBF3E}">
      <dsp:nvSpPr>
        <dsp:cNvPr id="0" name=""/>
        <dsp:cNvSpPr/>
      </dsp:nvSpPr>
      <dsp:spPr>
        <a:xfrm>
          <a:off x="0" y="1210758"/>
          <a:ext cx="11353800" cy="40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Internal &amp; External Linking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10758"/>
        <a:ext cx="11353800" cy="403438"/>
      </dsp:txXfrm>
    </dsp:sp>
    <dsp:sp modelId="{A1E4A3C2-87FE-41AA-9906-F775F32AE00A}">
      <dsp:nvSpPr>
        <dsp:cNvPr id="0" name=""/>
        <dsp:cNvSpPr/>
      </dsp:nvSpPr>
      <dsp:spPr>
        <a:xfrm>
          <a:off x="0" y="1614196"/>
          <a:ext cx="1135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0ED6A-F8DF-4AC9-8160-685A2090AA0E}">
      <dsp:nvSpPr>
        <dsp:cNvPr id="0" name=""/>
        <dsp:cNvSpPr/>
      </dsp:nvSpPr>
      <dsp:spPr>
        <a:xfrm>
          <a:off x="0" y="1614196"/>
          <a:ext cx="11353800" cy="40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Calendar</a:t>
          </a:r>
        </a:p>
      </dsp:txBody>
      <dsp:txXfrm>
        <a:off x="0" y="1614196"/>
        <a:ext cx="11353800" cy="403438"/>
      </dsp:txXfrm>
    </dsp:sp>
    <dsp:sp modelId="{808B8B9D-DB71-4AA4-9DE3-034662CDAA36}">
      <dsp:nvSpPr>
        <dsp:cNvPr id="0" name=""/>
        <dsp:cNvSpPr/>
      </dsp:nvSpPr>
      <dsp:spPr>
        <a:xfrm>
          <a:off x="0" y="2017634"/>
          <a:ext cx="1135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5885-D301-4F71-89AB-A9CF94A0DBEC}">
      <dsp:nvSpPr>
        <dsp:cNvPr id="0" name=""/>
        <dsp:cNvSpPr/>
      </dsp:nvSpPr>
      <dsp:spPr>
        <a:xfrm>
          <a:off x="0" y="2017634"/>
          <a:ext cx="11353800" cy="40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Establish a consistent publishing schedule (e.g., weekly blog posts, seasonal content)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17634"/>
        <a:ext cx="11353800" cy="403438"/>
      </dsp:txXfrm>
    </dsp:sp>
    <dsp:sp modelId="{29C32FD6-E587-4213-921A-B2171906F27D}">
      <dsp:nvSpPr>
        <dsp:cNvPr id="0" name=""/>
        <dsp:cNvSpPr/>
      </dsp:nvSpPr>
      <dsp:spPr>
        <a:xfrm>
          <a:off x="0" y="2421072"/>
          <a:ext cx="1135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66EF4-A2E2-4C80-9FA8-0933497E905E}">
      <dsp:nvSpPr>
        <dsp:cNvPr id="0" name=""/>
        <dsp:cNvSpPr/>
      </dsp:nvSpPr>
      <dsp:spPr>
        <a:xfrm>
          <a:off x="0" y="2421072"/>
          <a:ext cx="11353800" cy="40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Tracking</a:t>
          </a:r>
        </a:p>
      </dsp:txBody>
      <dsp:txXfrm>
        <a:off x="0" y="2421072"/>
        <a:ext cx="11353800" cy="403438"/>
      </dsp:txXfrm>
    </dsp:sp>
    <dsp:sp modelId="{1123FB31-43EF-48DA-AB09-84E2BD1D1661}">
      <dsp:nvSpPr>
        <dsp:cNvPr id="0" name=""/>
        <dsp:cNvSpPr/>
      </dsp:nvSpPr>
      <dsp:spPr>
        <a:xfrm>
          <a:off x="0" y="2824511"/>
          <a:ext cx="1135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40668-32D3-455D-B6FE-5F1EEA17DA6A}">
      <dsp:nvSpPr>
        <dsp:cNvPr id="0" name=""/>
        <dsp:cNvSpPr/>
      </dsp:nvSpPr>
      <dsp:spPr>
        <a:xfrm>
          <a:off x="0" y="2824511"/>
          <a:ext cx="11353800" cy="40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Monitor KPIs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24511"/>
        <a:ext cx="11353800" cy="403438"/>
      </dsp:txXfrm>
    </dsp:sp>
    <dsp:sp modelId="{7818E2C6-39E6-47DA-8EC2-1E747BF31E09}">
      <dsp:nvSpPr>
        <dsp:cNvPr id="0" name=""/>
        <dsp:cNvSpPr/>
      </dsp:nvSpPr>
      <dsp:spPr>
        <a:xfrm>
          <a:off x="0" y="3227949"/>
          <a:ext cx="11353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EF7DF-E3C4-42A2-9F08-B4E177C63F86}">
      <dsp:nvSpPr>
        <dsp:cNvPr id="0" name=""/>
        <dsp:cNvSpPr/>
      </dsp:nvSpPr>
      <dsp:spPr>
        <a:xfrm>
          <a:off x="0" y="3227949"/>
          <a:ext cx="11353800" cy="40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Adjust content based on keyword rankings and user behavior insights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27949"/>
        <a:ext cx="11353800" cy="403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47418-D64A-468D-82BA-DE5591D2633B}">
      <dsp:nvSpPr>
        <dsp:cNvPr id="0" name=""/>
        <dsp:cNvSpPr/>
      </dsp:nvSpPr>
      <dsp:spPr>
        <a:xfrm>
          <a:off x="3270" y="612998"/>
          <a:ext cx="2594949" cy="1556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Successful SEO Audit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70" y="612998"/>
        <a:ext cx="2594949" cy="1556969"/>
      </dsp:txXfrm>
    </dsp:sp>
    <dsp:sp modelId="{89725016-5325-4C33-8800-1D3B89471B95}">
      <dsp:nvSpPr>
        <dsp:cNvPr id="0" name=""/>
        <dsp:cNvSpPr/>
      </dsp:nvSpPr>
      <dsp:spPr>
        <a:xfrm>
          <a:off x="2857715" y="612998"/>
          <a:ext cx="2594949" cy="1556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Targeted Keyword Research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7715" y="612998"/>
        <a:ext cx="2594949" cy="1556969"/>
      </dsp:txXfrm>
    </dsp:sp>
    <dsp:sp modelId="{8F983E25-DB07-4966-9020-97915EE55091}">
      <dsp:nvSpPr>
        <dsp:cNvPr id="0" name=""/>
        <dsp:cNvSpPr/>
      </dsp:nvSpPr>
      <dsp:spPr>
        <a:xfrm>
          <a:off x="5712159" y="612998"/>
          <a:ext cx="2594949" cy="1556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On-Page and Technical Improvements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2159" y="612998"/>
        <a:ext cx="2594949" cy="1556969"/>
      </dsp:txXfrm>
    </dsp:sp>
    <dsp:sp modelId="{A76336AE-9F90-445F-BCA2-3EA308B3A842}">
      <dsp:nvSpPr>
        <dsp:cNvPr id="0" name=""/>
        <dsp:cNvSpPr/>
      </dsp:nvSpPr>
      <dsp:spPr>
        <a:xfrm>
          <a:off x="8566603" y="612998"/>
          <a:ext cx="2594949" cy="1556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Robust Content Strategy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6603" y="612998"/>
        <a:ext cx="2594949" cy="1556969"/>
      </dsp:txXfrm>
    </dsp:sp>
    <dsp:sp modelId="{C3BD3FA0-A4C4-4FBD-8548-DC129CF115C0}">
      <dsp:nvSpPr>
        <dsp:cNvPr id="0" name=""/>
        <dsp:cNvSpPr/>
      </dsp:nvSpPr>
      <dsp:spPr>
        <a:xfrm>
          <a:off x="1430493" y="2429463"/>
          <a:ext cx="2594949" cy="1556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Off-Page SEO Planning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0493" y="2429463"/>
        <a:ext cx="2594949" cy="1556969"/>
      </dsp:txXfrm>
    </dsp:sp>
    <dsp:sp modelId="{1C3C4AAC-BB8B-42A0-B2E4-4F878E5E529C}">
      <dsp:nvSpPr>
        <dsp:cNvPr id="0" name=""/>
        <dsp:cNvSpPr/>
      </dsp:nvSpPr>
      <dsp:spPr>
        <a:xfrm>
          <a:off x="4284937" y="2429463"/>
          <a:ext cx="2594949" cy="1556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 for Growth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84937" y="2429463"/>
        <a:ext cx="2594949" cy="1556969"/>
      </dsp:txXfrm>
    </dsp:sp>
    <dsp:sp modelId="{A93DD71A-AAD2-4DA6-992E-A8A035E78AE6}">
      <dsp:nvSpPr>
        <dsp:cNvPr id="0" name=""/>
        <dsp:cNvSpPr/>
      </dsp:nvSpPr>
      <dsp:spPr>
        <a:xfrm>
          <a:off x="7139381" y="2429463"/>
          <a:ext cx="2594949" cy="15569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Long-Term Success Preparedness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9381" y="2429463"/>
        <a:ext cx="2594949" cy="1556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623BC-5453-41D9-8AAA-DC8C046E7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D222-4B37-4341-A20E-5F7F6C344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1D9A-746F-451D-A588-E1812F761F0E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6901-B1E0-4CE0-9E4B-28767C87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4F09-7EC3-4666-A1BC-C6E796D19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A818-BD7E-4D23-9FDE-11234E869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2845-231E-434A-B678-E6CE4B27D651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4303-F8B1-2446-9487-0E9B8F2997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6A793-0543-8519-4E06-4D8E6A4E8C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837944"/>
            <a:ext cx="11353800" cy="3019086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FA2A82A-5FFB-EAB7-624A-E00F9EA6DE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459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DD59288-2C4C-BA2F-F3C9-CEEC7BBAE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47242" y="5232509"/>
            <a:ext cx="2188728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A221A6B3-B644-8124-2E99-CBB5C1C0B2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56023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82FC433-EED8-C305-2AE2-E3BC9D42E5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4806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824A580-B433-CC76-2FDC-C607FC5ECF8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8459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79803CA-9514-7183-8AC8-13CC5B8406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47241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861F1384-35C1-15D1-9228-D96AC95355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56023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8B1D216-8DC7-A8D4-4857-4C7529D982E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4806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A60E5-D102-7326-D77E-C6DF8BDDA7D6}"/>
              </a:ext>
            </a:extLst>
          </p:cNvPr>
          <p:cNvSpPr txBox="1"/>
          <p:nvPr userDrawn="1"/>
        </p:nvSpPr>
        <p:spPr>
          <a:xfrm>
            <a:off x="6598508" y="607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67076B-6CF0-B20E-9689-27FA1127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851" y="0"/>
            <a:ext cx="8160152" cy="6858000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35309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F266306-412A-D7DE-40EF-45BBA13E55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846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28BF9A91-4021-72CF-EEBD-43B8B2F764A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437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5D88CB52-BC08-9751-260B-B531030DCAB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43028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06E6C850-58C9-7074-08C7-7D24B9A951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619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0A395A78-D15C-3B71-AC48-52F422FF29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26292D0-5ED9-B06E-0FEC-5ECF9B61DA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025E22B-8EFC-3B41-7DF2-F2F0FBBFC2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459D7743-7A8F-C73A-B9D5-49190ED512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6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4BD1280-EFE5-3F5B-2E53-29FC62D2218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3437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D7323A54-CEF7-D9AE-B43D-CCF5F95273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028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C50A54A3-4CD3-53F4-3FFE-F664FBFCB1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B86244-CE85-A100-2FAE-57F9E9959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681" y="4554640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BADE24-E02E-B86B-4973-FF07C9C25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81" y="1296361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6E5F1B-46ED-3EC5-71CF-9A8DF9B5A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452" y="1"/>
            <a:ext cx="5329866" cy="68579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BC5D-D10D-D2EE-8AE9-4CDCE46A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681" y="2404268"/>
            <a:ext cx="7217511" cy="2049462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8000" b="0" i="0" spc="1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223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AB6B870-F337-8AB9-902B-76B31B8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9033"/>
            <a:ext cx="3478306" cy="3186954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n-US" sz="1600" b="1" i="0" spc="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5DAF62C-340B-6252-0BC2-3BFF3473E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0962" y="-801666"/>
            <a:ext cx="4667994" cy="782523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 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C1157C-46E6-2A07-1641-C8F8879492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0962" y="1467062"/>
            <a:ext cx="4667994" cy="2420772"/>
          </a:xfr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31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B2C6-F3A6-F65F-DF38-0E3260469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8823"/>
            <a:ext cx="6644109" cy="6858000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76000" b="0" spc="1000">
                <a:solidFill>
                  <a:schemeClr val="accent1">
                    <a:alpha val="5000"/>
                  </a:schemeClr>
                </a:solidFill>
                <a:latin typeface="+mj-lt"/>
              </a:defRPr>
            </a:lvl1pPr>
            <a:lvl2pPr marL="457200" indent="0">
              <a:buNone/>
              <a:defRPr spc="1000">
                <a:latin typeface="Felix Titling" pitchFamily="82" charset="77"/>
              </a:defRPr>
            </a:lvl2pPr>
            <a:lvl3pPr marL="914400" indent="0">
              <a:buNone/>
              <a:defRPr spc="1000">
                <a:latin typeface="Felix Titling" pitchFamily="82" charset="77"/>
              </a:defRPr>
            </a:lvl3pPr>
            <a:lvl4pPr marL="1371600" indent="0">
              <a:buNone/>
              <a:defRPr spc="1000">
                <a:latin typeface="Felix Titling" pitchFamily="82" charset="77"/>
              </a:defRPr>
            </a:lvl4pPr>
            <a:lvl5pPr marL="1828800" indent="0">
              <a:buNone/>
              <a:defRPr spc="1000"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5014DBD-FC37-6FBB-AEBA-C826652821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4373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62835A7-C3E7-285E-CDF2-A44B022CF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28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619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D5CDF0-03F4-067C-A930-F9EEE3F0E3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2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EA0E8C0-9652-ED9C-4CD9-6B72392D6D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4369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0155057-5F64-A44D-EBB6-913EC8918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004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95532FA-0A0C-CF19-D640-F92609A78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anchor="ctr">
            <a:noAutofit/>
          </a:bodyPr>
          <a:lstStyle>
            <a:lvl1pPr algn="ctr">
              <a:defRPr sz="8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b="0" spc="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192137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8E835A2-9A63-E732-F9E2-A4F4914B17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455" y="1834688"/>
            <a:ext cx="5310927" cy="723085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CA4D69F-DA63-104E-3FB3-1F2D82C3B5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44466" y="1834688"/>
            <a:ext cx="5310927" cy="72308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5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AC50623-C141-FF48-2679-AD0F48D51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5526" y="2557773"/>
            <a:ext cx="1772935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FAAA39D6-45B2-A7D3-5DC3-C2459FFFC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8310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08456420-6A32-6316-DB13-BD852A1B7EC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44466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4006011E-82D1-0E59-8663-132BB94A82A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3537" y="2557773"/>
            <a:ext cx="1772935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979E2337-5EFF-E5EE-D81F-00E835015F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86321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AB66CF5-0D1B-FF68-BB2E-8A5D28F0BC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455" y="2983478"/>
            <a:ext cx="1769071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2E7EFCE-36D7-CF86-2FEF-E3734FE995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405295" y="2983478"/>
            <a:ext cx="1772935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E1DCC08-6799-A1AC-28C2-A872BAF1E5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78463" y="2983478"/>
            <a:ext cx="1768919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CE1BF705-AAB1-D537-2C0D-A795D1D4D1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4466" y="2983478"/>
            <a:ext cx="1769071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F504EFC-46D9-97D5-DA53-4D8EB52D134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3306" y="2983478"/>
            <a:ext cx="1772935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1231552-C2DF-2460-9DCB-33B1379D750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6474" y="2983478"/>
            <a:ext cx="1768919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B17915-F2EE-16C0-9704-0911520961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2064" y="1655064"/>
            <a:ext cx="11164824" cy="4599432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9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A29FDC8-4969-6E0E-767C-B89B08D3D2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336" y="2195513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94B01F3-B2C5-4835-6EF9-A40EB06012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5389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9CE4F9C-B2A8-323E-0B57-0B8FD348FA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0511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9B260B4-D1BC-635B-D388-0E1A9CF2C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0848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70C7D3-57C4-0583-E642-C6AB3565F6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2902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6978037E-3163-1C71-E997-16A7D05981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10474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75FF4D9-84C9-19DB-9830-B3FFCD6F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621792"/>
            <a:ext cx="12192000" cy="7825230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8CB881-B4B6-F9E5-06B7-B87D6D530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31067" y="-2"/>
            <a:ext cx="5329866" cy="68580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731088F-47E0-33BA-856D-6E68D4A69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054639"/>
            <a:ext cx="12192000" cy="996696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n-US" sz="8500" b="0" i="0" spc="1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882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6099858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897E40-8096-E77D-E61A-A0AAC64EA4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38481" y="581371"/>
            <a:ext cx="3884344" cy="5415673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14DEE6-A86D-4699-E6EF-CE6745F5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571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68EE5CA-4729-4FEA-F1BC-F976BEEBC4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73609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A3BC7A6-D12C-160A-CB5C-E556052508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0571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DF7BAB-7F6A-3D7B-F8A9-D7C4BD1D3B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73609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94F4E-FF39-0408-C3C6-A986750D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1" y="365125"/>
            <a:ext cx="10915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16EB-5E9D-04D9-F6DC-33F7E5BB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60" y="1825625"/>
            <a:ext cx="10915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C11A-4AAF-B1E1-B1F3-67C0A55E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3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3DBDAD-8830-10AA-86C7-A42D122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46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1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i="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urbotax.intuit.com/?cid=seq_intuit_tt_click_nav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tuit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uit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uit.com/solutions/education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6A25-0569-0BFE-AB1C-FC206CC5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503339"/>
            <a:ext cx="11041474" cy="1151725"/>
          </a:xfrm>
        </p:spPr>
        <p:txBody>
          <a:bodyPr anchor="t">
            <a:normAutofit fontScale="90000"/>
          </a:bodyPr>
          <a:lstStyle/>
          <a:p>
            <a:r>
              <a:rPr lang="en-US" sz="3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SEO Audit &amp; Optimization for Organic Traffic Growth</a:t>
            </a:r>
            <a:b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A4CDAF-B9D7-4239-853C-18A2745B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29" b="14729"/>
          <a:stretch/>
        </p:blipFill>
        <p:spPr>
          <a:xfrm>
            <a:off x="512064" y="1655064"/>
            <a:ext cx="11164824" cy="4599432"/>
          </a:xfrm>
          <a:prstGeom prst="rect">
            <a:avLst/>
          </a:prstGeom>
          <a:noFill/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1C7176BF-933D-3631-173B-5228B9ED0F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3846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87C713D-5902-47C3-AD61-DD1EF37EC3D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0379-390A-5668-FB3F-2C7A55280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AB65-FF07-BA05-1779-2E1A1CAC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6" y="291611"/>
            <a:ext cx="10915076" cy="582242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3DDE-0A2F-8AAD-F073-003DE50C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7" y="873853"/>
            <a:ext cx="11318958" cy="5483895"/>
          </a:xfrm>
        </p:spPr>
        <p:txBody>
          <a:bodyPr numCol="2"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TurboTax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Title: "Intuit®: Complete Financial Confidence“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Count: 38 characters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Partially optimized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Meta Description: "See how Intuit products can work for you by joining the approximately 100 million people who are already using TurboTax, Credit Karma, QuickBooks, and Mailchimp to power their prosperity.“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Count: 187 characters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Not optimized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 No clear H1 tag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Usage in Content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 Well-optimized but could benefit from additional keyword variety.</a:t>
            </a:r>
          </a:p>
          <a:p>
            <a:pPr marL="0" indent="0"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keywords like “tax filing software,” “tax return,” and “small business taxes.”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and External Linking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External Links: 3 external links</a:t>
            </a:r>
          </a:p>
          <a:p>
            <a:pPr marL="0" indent="0"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external links are authoritative and relevant (e.g., IRS website).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internal links to other TurboTax features.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Optimization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 Alt texts present, but file names could be more descriptive.</a:t>
            </a:r>
          </a:p>
          <a:p>
            <a:pPr marL="0" indent="0"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descriptive file names (e.g., "turbotax-tax-filing.jpg").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all alt texts include relevant keywords.</a:t>
            </a:r>
          </a:p>
          <a:p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D835EA2-3BCF-3C7F-7D70-7C3418D0B65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FC95B417-003E-3614-B6F0-7A8A88CEAAF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F54B8-BAA6-5F90-B380-95E1112D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0CC4-6A71-E0B8-F7D0-3E8F7BA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6" y="291611"/>
            <a:ext cx="10915076" cy="582242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4 - Technical SEO Status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1854-8222-469C-F2F4-F2CED27B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7" y="1138989"/>
            <a:ext cx="11318958" cy="4908885"/>
          </a:xfrm>
        </p:spPr>
        <p:txBody>
          <a:bodyPr numCol="2"/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Current Technical SEO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SEO Improvements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&amp; Meta Descriptions: lack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H1 &amp; H2 Tags</a:t>
            </a:r>
          </a:p>
          <a:p>
            <a:r>
              <a:rPr lang="en-US" sz="19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Load Speed: Slower than recommended standards</a:t>
            </a:r>
          </a:p>
          <a:p>
            <a:pPr marL="0" indent="0">
              <a:buNone/>
            </a:pPr>
            <a:endParaRPr lang="en-US" sz="1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SEO Issues on Homepage and 3 Web Pages</a:t>
            </a: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H1 tags present.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 exceeds the recommended length and lacks relevant keywords.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Graph tags are absent.</a:t>
            </a: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lack descriptive, keyword-rich file names.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Open Graph meta tags.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structured data (Schema.org) implemented.</a:t>
            </a: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page load times due to maximized CSS and JavaScript.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caching solution in place.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URL structure (www and non-www versions not redirected).</a:t>
            </a: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HTTP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H2 tags in subheadings.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Non-optimized image file sizes.</a:t>
            </a:r>
          </a:p>
          <a:p>
            <a:endParaRPr lang="en-IN" sz="1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D5E47CA-0E23-D24A-3AB9-6CB7642D7CC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F5AA85F2-304A-9BA9-DF07-2A30E65CA58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3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F8A0A-03BD-E20E-D6B9-8952D856C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AF79-418F-DAB0-A626-2C1061CB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80" y="291610"/>
            <a:ext cx="11076912" cy="959673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Best Practices to Improve Site and Page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C1C2-EBD4-B707-3EFD-7E42849D0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0" y="1582211"/>
            <a:ext cx="11318958" cy="4441600"/>
          </a:xfrm>
        </p:spPr>
        <p:txBody>
          <a:bodyPr numCol="1"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Images: 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images and use modern formats like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WebP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Minify CSS, JavaScript, and HTML: 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file size to improve loading times.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Browser Caching: 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frequently used files in users' browsers for faster repeat visits.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CDN (Content Delivery Network): 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load speed globally by distributing content across multiple servers.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HTTP Requests: 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number of page elements like scripts and images to reduce loading time.</a:t>
            </a:r>
          </a:p>
          <a:p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CD6EF332-B9E2-C39E-BA66-1A12A7231CB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96BFCD8-CA72-1CEC-EB2B-6CFA4653F9E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6DE5E-070F-0F0A-8543-6EF9E5D94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F860-026F-2D67-7E7B-F1E00BAA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028307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5 - Content Strategy Plan Based on Keyword Research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CAD4FEC-0F33-7BD2-20E9-D135906138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3846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1CEE2061-A0DF-BA79-BE65-54300D03F1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2FC470-DD42-C6C5-DC7B-ABE7E8DAD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706074"/>
              </p:ext>
            </p:extLst>
          </p:nvPr>
        </p:nvGraphicFramePr>
        <p:xfrm>
          <a:off x="419099" y="1837944"/>
          <a:ext cx="11526289" cy="403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87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6A8F0-04CB-94CF-CBD3-CAB456E96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62B8-CC79-F132-7CE2-C1682746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094809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Strategy Plan Based on Keyword Research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C2CCC4E-FAE1-F5D7-BE0B-D02A27EE036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3846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B15A2E6B-BC64-E76C-FC48-84D0F6BAB26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84E6DFB-A9C0-DE31-DC05-54B4EC3B8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70005"/>
              </p:ext>
            </p:extLst>
          </p:nvPr>
        </p:nvGraphicFramePr>
        <p:xfrm>
          <a:off x="419100" y="1837943"/>
          <a:ext cx="11353800" cy="3631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85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FF4B3-3C3B-2F57-BD49-3E698533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7B25-84DA-F02D-9DA8-C65235E0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80" y="291611"/>
            <a:ext cx="11076912" cy="759148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6 – Off Page SEO Plan &amp; Strategy for Intuit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22D5-3882-9C70-78D1-88161570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0" y="1582210"/>
            <a:ext cx="11352457" cy="4618063"/>
          </a:xfrm>
          <a:solidFill>
            <a:schemeClr val="accent1">
              <a:lumMod val="40000"/>
              <a:lumOff val="60000"/>
            </a:schemeClr>
          </a:solidFill>
        </p:spPr>
        <p:txBody>
          <a:bodyPr numCol="3"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Backlink Building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High-Authority 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Educational Institutions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Shareable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Social Media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Finance Influencers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D1856D6-180B-D261-7973-B42EC1FBF2B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F96235E3-5C1D-A830-8927-A657E278317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AF9DD-188F-EBE6-434F-D23C4526F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806E-E3B4-0687-52FB-B6EA3BBB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80" y="291611"/>
            <a:ext cx="11076912" cy="638832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 Page SEO Plan &amp; Strategy for Intuit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7593-CCCD-802D-631E-A7AD430C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0" y="1346748"/>
            <a:ext cx="11352457" cy="4677063"/>
          </a:xfrm>
          <a:solidFill>
            <a:schemeClr val="accent1">
              <a:lumMod val="40000"/>
              <a:lumOff val="60000"/>
            </a:schemeClr>
          </a:solidFill>
        </p:spPr>
        <p:txBody>
          <a:bodyPr numCol="1"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Community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SEO &amp; Listings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Google My Business: Update and encourage customer reviews to boost local visibility.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Listed on Directories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Timeline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(1-3 months): Backlink outreach, content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Medium-term (3-6 months): Influencer marketing, social media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(6-12 months): Track results and optimize strategies.</a:t>
            </a:r>
          </a:p>
          <a:p>
            <a:pPr marL="0" indent="0">
              <a:buNone/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B7CE9CB-45F5-384A-0A50-EB65887EF7A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069DCB26-888A-18D4-B7A0-EADF02590BE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51C70-67C7-A824-0001-38D333BC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D1FA-03A4-9F6B-0C23-53F432D8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9925776" cy="910659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D83D8B9-8B63-74B4-46E3-37938E3A352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3846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FD1E1A6B-3C7A-4A88-EC94-374F655A5CF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B55D3C6D-EEE7-9610-760A-372307393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637218"/>
              </p:ext>
            </p:extLst>
          </p:nvPr>
        </p:nvGraphicFramePr>
        <p:xfrm>
          <a:off x="512064" y="1655064"/>
          <a:ext cx="11164824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1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2C5D4E-F481-B17C-DFEF-7F9F7D414F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Thank</a:t>
            </a:r>
          </a:p>
          <a:p>
            <a:r>
              <a:rPr lang="en-US" dirty="0"/>
              <a:t>thank</a:t>
            </a:r>
          </a:p>
          <a:p>
            <a:r>
              <a:rPr lang="en-US" dirty="0"/>
              <a:t>Thank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B71A9C-F374-B122-4E3F-6FED019092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80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E876-BDB1-ADC8-B46B-30C05FCF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D1DB-5B36-8081-B072-273F4651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012513"/>
          </a:xfrm>
        </p:spPr>
        <p:txBody>
          <a:bodyPr anchor="t">
            <a:normAutofit fontScale="90000"/>
          </a:bodyPr>
          <a:lstStyle/>
          <a:p>
            <a:r>
              <a:rPr lang="en-US" sz="3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SEO Audit &amp; Optimization for Organic Traffic Growth</a:t>
            </a:r>
            <a:b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05E3B37-74ED-3FD1-0841-669817115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5" y="2323749"/>
            <a:ext cx="4241196" cy="3891699"/>
          </a:xfrm>
        </p:spPr>
        <p:txBody>
          <a:bodyPr/>
          <a:lstStyle/>
          <a:p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Selected: Intuit</a:t>
            </a:r>
          </a:p>
          <a:p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Intuit®: Complete Financial Confidence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05DFE84-F977-C619-FBCD-E5189F5E44A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A987365B-6134-BB45-DE86-4179B5A7387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Picture 3" descr="A person smiling and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BD08587-9B98-A350-3725-8B0F6646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73" y="2323749"/>
            <a:ext cx="6503364" cy="38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90FF0-5E0C-F5AE-6491-9CC751563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1EE5-C933-BBC2-2B3F-FE61D48C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910659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Description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18DCA176-32F1-D641-FE0E-73961B4A711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3846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BC14BDB9-23A8-FCDF-4D1F-6C7771D5D2B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30" name="Content Placeholder 27">
            <a:extLst>
              <a:ext uri="{FF2B5EF4-FFF2-40B4-BE49-F238E27FC236}">
                <a16:creationId xmlns:a16="http://schemas.microsoft.com/office/drawing/2014/main" id="{B4B4BD93-7808-F083-205E-9D9B5EA3B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732"/>
              </p:ext>
            </p:extLst>
          </p:nvPr>
        </p:nvGraphicFramePr>
        <p:xfrm>
          <a:off x="512064" y="1655064"/>
          <a:ext cx="11164824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76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26BF-C7F4-F979-2C3B-8F44725E9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952C-419F-251A-0D3A-29A4F773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865" y="390691"/>
            <a:ext cx="7919934" cy="829576"/>
          </a:xfrm>
        </p:spPr>
        <p:txBody>
          <a:bodyPr anchor="t"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Description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5CE5899A-98A2-BEB9-8592-56A1605546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106" r="29106"/>
          <a:stretch>
            <a:fillRect/>
          </a:stretch>
        </p:blipFill>
        <p:spPr>
          <a:xfrm>
            <a:off x="369888" y="1220788"/>
            <a:ext cx="4084637" cy="5135562"/>
          </a:xfr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93891C3-40CE-5202-1E7D-0318ACC2A4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7657" y="1887522"/>
            <a:ext cx="2547257" cy="2382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Products:</a:t>
            </a:r>
          </a:p>
          <a:p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QuickBooks</a:t>
            </a:r>
          </a:p>
          <a:p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TurboTax</a:t>
            </a:r>
          </a:p>
          <a:p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Karma</a:t>
            </a:r>
          </a:p>
          <a:p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Mailchimp</a:t>
            </a:r>
            <a:endParaRPr lang="en-I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BEFDF2-AAE9-4852-7D93-E675D41DDD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3846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32B4D27-89D0-F47A-5524-7FBF011EF61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3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36176-25C3-EDA1-BED7-27774B40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1400-C74B-0F06-F35C-5A04FDD5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683831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1 - Initial SEO Audit for Intuit.com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5BD70A8-FD59-C505-1FF6-7BC2ADE47B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63846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1977EEA-7DFE-5BDD-141B-4C94E754C0C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81033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26031A3-95DB-BFB7-777F-BFD31F118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874383"/>
              </p:ext>
            </p:extLst>
          </p:nvPr>
        </p:nvGraphicFramePr>
        <p:xfrm>
          <a:off x="512064" y="1655064"/>
          <a:ext cx="11164824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13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50B5-95D9-EE64-6A49-62C31320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D252-3B77-DE17-F50C-35E7CC96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6" y="291611"/>
            <a:ext cx="10915076" cy="582242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SEO Audit for Intuit.com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EE6E-4628-BAE5-F663-A23C67ED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7" y="873853"/>
            <a:ext cx="11318958" cy="54838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</a:t>
            </a:r>
          </a:p>
          <a:p>
            <a:pPr marL="0" indent="0">
              <a:buNone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Issues (8/22 Categories Not Met):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accessible names for buttons.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alt text for some images.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Descriptions: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or missing meta descriptions that could improve click-through rates from search engine results.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Load Time: Score of 34/100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Performance: Critical score of 6/100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SEO:</a:t>
            </a:r>
          </a:p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Markup: Minimal usage of schema markup, which limits visibility in search engine rich results.</a:t>
            </a:r>
          </a:p>
          <a:p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20F0ADC-AB1F-85DC-BC60-194E9AF4690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FCF0311-461B-A84F-922C-0A086385D00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1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A831B-29EC-78E6-85CA-E7B09CA9F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288-804E-703E-C819-35467B90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6" y="291611"/>
            <a:ext cx="10915076" cy="582242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2 - Keyword Research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7CAB-A3DD-D601-DEEA-442030F0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695" y="1729234"/>
            <a:ext cx="5654841" cy="3879239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 like H&amp;R Block and FreshBooks target: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“TurboTax alternatives”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“Best accounting software for small businesses”</a:t>
            </a:r>
          </a:p>
          <a:p>
            <a:pPr marL="0" indent="0">
              <a:buNone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positioning Intuit products (QuickBooks, TurboTax) as superior solutions for niche audiences.</a:t>
            </a:r>
          </a:p>
          <a:p>
            <a:pPr marL="0" indent="0">
              <a:buNone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long-tail keywords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“QuickBooks for freelancers”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“Affordable tax software for small businesses”</a:t>
            </a:r>
          </a:p>
          <a:p>
            <a:pPr marL="0" indent="0">
              <a:buNone/>
            </a:pPr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4B9E6EF-0EFC-8695-C17F-6CA9CB94B46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B811BE79-4B84-2621-F43D-B52B7A71F6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19490EC-15FF-FDD1-5B44-FDB6C7066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52315"/>
              </p:ext>
            </p:extLst>
          </p:nvPr>
        </p:nvGraphicFramePr>
        <p:xfrm>
          <a:off x="389806" y="1834905"/>
          <a:ext cx="4960235" cy="377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02">
                  <a:extLst>
                    <a:ext uri="{9D8B030D-6E8A-4147-A177-3AD203B41FA5}">
                      <a16:colId xmlns:a16="http://schemas.microsoft.com/office/drawing/2014/main" val="1197754103"/>
                    </a:ext>
                  </a:extLst>
                </a:gridCol>
                <a:gridCol w="1504411">
                  <a:extLst>
                    <a:ext uri="{9D8B030D-6E8A-4147-A177-3AD203B41FA5}">
                      <a16:colId xmlns:a16="http://schemas.microsoft.com/office/drawing/2014/main" val="2525261638"/>
                    </a:ext>
                  </a:extLst>
                </a:gridCol>
                <a:gridCol w="1504411">
                  <a:extLst>
                    <a:ext uri="{9D8B030D-6E8A-4147-A177-3AD203B41FA5}">
                      <a16:colId xmlns:a16="http://schemas.microsoft.com/office/drawing/2014/main" val="108056183"/>
                    </a:ext>
                  </a:extLst>
                </a:gridCol>
                <a:gridCol w="1504411">
                  <a:extLst>
                    <a:ext uri="{9D8B030D-6E8A-4147-A177-3AD203B41FA5}">
                      <a16:colId xmlns:a16="http://schemas.microsoft.com/office/drawing/2014/main" val="2049495366"/>
                    </a:ext>
                  </a:extLst>
                </a:gridCol>
              </a:tblGrid>
              <a:tr h="504546"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69495"/>
                  </a:ext>
                </a:extLst>
              </a:tr>
              <a:tr h="72391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Intuit QuickBooks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10k-100k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08481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10k-100k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45259"/>
                  </a:ext>
                </a:extLst>
              </a:tr>
              <a:tr h="72391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Intuit Mailchimp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10k-100k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39027"/>
                  </a:ext>
                </a:extLst>
              </a:tr>
              <a:tr h="72391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Intuit proconnect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10k-100k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86741"/>
                  </a:ext>
                </a:extLst>
              </a:tr>
              <a:tr h="504546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10k-100k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1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6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6F51-FB80-A185-2F76-A213D86BB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8C74-25D0-8F2A-36E1-B456D5E9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8" y="136525"/>
            <a:ext cx="10915076" cy="582242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3 -On-Page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72F5-E2B7-BFA9-EB49-12BCFB7C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7" y="873853"/>
            <a:ext cx="11678652" cy="5607158"/>
          </a:xfrm>
        </p:spPr>
        <p:txBody>
          <a:bodyPr numCol="2"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Intuit Home Page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Title: "Intuit®: Complete Financial Confidence“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Count: 38 characters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Not optimized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The title is concise, mentions the brand, and provides a clear value proposition. However, it lacks relevant target keywords related to financial software, taxes, or accounting.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Meta Description: "See how Intuit products can work for you by joining the approximately 100 million people who are already using TurboTax, Credit Karma, QuickBooks, and Mailchimp to power their prosperity.“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Count: 187 characters (too long)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Not optimized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This description highlights the product range and user base but exceeds the recommended length. It can be more concise and focused on action.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 Missing H1 tag, no clear heading structure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The page lacks structured HTML headings, which impacts both SEO and accessibility.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Usage in Content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 Partially optimized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Keywords like "financial confidence," "TurboTax," and "QuickBooks" are present but could be used more strategically.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and External Linking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External Links: 3 external links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Optimization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 All images have alt texts but could benefit from more descriptive file names.</a:t>
            </a:r>
          </a:p>
          <a:p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AFE4B76-6129-F0D9-EAE4-6B229352B14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869D367A-8273-19E6-A585-F43470B5569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8C75F-9F5B-932A-44A0-10274AA53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FE33-190B-FAD4-4DDC-C9AC7D46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6" y="291611"/>
            <a:ext cx="10915076" cy="582242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4F16-2706-A7B1-F859-FBCD559C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79" y="920027"/>
            <a:ext cx="11670632" cy="5496816"/>
          </a:xfrm>
        </p:spPr>
        <p:txBody>
          <a:bodyPr numCol="2"/>
          <a:lstStyle/>
          <a:p>
            <a:pPr marL="0" indent="0"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2: 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Intuit for Education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Title: "Intuit for Education | The financial literacy education platform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Count: 64 characters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Partially optimized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Meta Description: "Discover how Intuit’s financial education resources set students up for future financial success.“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Count: 97 characters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Not optimized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 Lacks clear heading structure (no H1 or H2)</a:t>
            </a:r>
          </a:p>
          <a:p>
            <a:pPr marL="0" indent="0"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 H1: "Empowering Students with Financial Literacy“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H2 tags for educational programs and tools.</a:t>
            </a:r>
          </a:p>
          <a:p>
            <a:pPr marL="0" indent="0">
              <a:buNone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usage in content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 Partially optimized</a:t>
            </a:r>
          </a:p>
          <a:p>
            <a:pPr marL="0" indent="0"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keywords like “financial literacy,” “educational resources,” and “student success” in headings and content.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and External Linking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External Links: 7 external links</a:t>
            </a:r>
          </a:p>
          <a:p>
            <a:pPr marL="0" indent="0"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links are to authoritative educational resources.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contextual internal links to other educational products.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Optimization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 3 images missing alt attributes</a:t>
            </a:r>
          </a:p>
          <a:p>
            <a:pPr marL="0" indent="0"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alt text for all images (e.g., "students using financial literacy tools").</a:t>
            </a:r>
          </a:p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file names are descriptive (e.g., "financial-literacy-education.jpg").</a:t>
            </a:r>
          </a:p>
          <a:p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1B0AFAC2-8F17-D894-4ABF-984D4C76499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8E262E8A-951A-D256-9CC5-9AB9F82FDB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5C7AAE-A677-454A-8BDB-62A0650ACE9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43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-Summary-Presentation_tm89238778_Win32_SD_v8" id="{533EF844-D82C-49D2-B528-5E94B4E2DB9C}" vid="{7D7EB7DD-FDD7-4FB3-9337-228B3BC8F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B3982F-6AC2-4C0F-AF3D-F6703F33A1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F3835D-CDCD-4C16-BA1F-392E818126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D581C60-AA7C-4CD7-BCE1-72FBFC1409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995</TotalTime>
  <Words>1598</Words>
  <Application>Microsoft Office PowerPoint</Application>
  <PresentationFormat>Widescreen</PresentationFormat>
  <Paragraphs>274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Book</vt:lpstr>
      <vt:lpstr>Avenir Next LT Pro</vt:lpstr>
      <vt:lpstr>Calibri</vt:lpstr>
      <vt:lpstr>Felix Titling</vt:lpstr>
      <vt:lpstr>Times New Roman</vt:lpstr>
      <vt:lpstr>Custom Design</vt:lpstr>
      <vt:lpstr>Comprehensive SEO Audit &amp; Optimization for Organic Traffic Growth </vt:lpstr>
      <vt:lpstr>Comprehensive SEO Audit &amp; Optimization for Organic Traffic Growth </vt:lpstr>
      <vt:lpstr>Company Description</vt:lpstr>
      <vt:lpstr>Company Description</vt:lpstr>
      <vt:lpstr>Task 1 - Initial SEO Audit for Intuit.com</vt:lpstr>
      <vt:lpstr>Initial SEO Audit for Intuit.com</vt:lpstr>
      <vt:lpstr>Task 2 - Keyword Research Findings</vt:lpstr>
      <vt:lpstr>Task 3 -On-Page SEO Optimization Audit</vt:lpstr>
      <vt:lpstr>On-Page SEO Optimization Audit</vt:lpstr>
      <vt:lpstr>On-Page SEO Optimization Audit</vt:lpstr>
      <vt:lpstr>Task 4 - Technical SEO Status Analysis</vt:lpstr>
      <vt:lpstr>Five Best Practices to Improve Site and Page Speed</vt:lpstr>
      <vt:lpstr>Task 5 - Content Strategy Plan Based on Keyword Research</vt:lpstr>
      <vt:lpstr>Content Strategy Plan Based on Keyword Research</vt:lpstr>
      <vt:lpstr>Task 6 – Off Page SEO Plan &amp; Strategy for Intuit</vt:lpstr>
      <vt:lpstr>Off Page SEO Plan &amp; Strategy for Intuit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R</dc:creator>
  <cp:lastModifiedBy>Divya R</cp:lastModifiedBy>
  <cp:revision>6</cp:revision>
  <dcterms:created xsi:type="dcterms:W3CDTF">2024-10-29T09:55:39Z</dcterms:created>
  <dcterms:modified xsi:type="dcterms:W3CDTF">2024-11-02T09:34:34Z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