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2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14" autoAdjust="0"/>
  </p:normalViewPr>
  <p:slideViewPr>
    <p:cSldViewPr>
      <p:cViewPr varScale="1">
        <p:scale>
          <a:sx n="84" d="100"/>
          <a:sy n="84" d="100"/>
        </p:scale>
        <p:origin x="78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757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732972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950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975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75556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025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48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151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0634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62986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59453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66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22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48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92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42862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1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62408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647430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41" r:id="rId15"/>
    <p:sldLayoutId id="2147483942" r:id="rId16"/>
    <p:sldLayoutId id="2147483943" r:id="rId17"/>
    <p:sldLayoutId id="2147483944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457200" y="981208"/>
            <a:ext cx="11582400" cy="106311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altLang="en-US" b="1" dirty="0">
                <a:ln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FILTER / SEARCH PAGE   </a:t>
            </a:r>
            <a:r>
              <a:rPr lang="en-US" altLang="en-US" sz="3600" b="1" dirty="0">
                <a:ln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altLang="en-US" sz="3600" dirty="0">
                <a:ln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br>
              <a:rPr lang="en-US" spc="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pc="1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828800" y="1994617"/>
            <a:ext cx="10058400" cy="37422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STUDENT NAME</a:t>
            </a:r>
            <a:r>
              <a:rPr lang="en-US" sz="2000" dirty="0">
                <a:solidFill>
                  <a:schemeClr val="bg1"/>
                </a:solidFill>
              </a:rPr>
              <a:t>: DIVYA.R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REGISTER NO </a:t>
            </a:r>
            <a:r>
              <a:rPr lang="en-US" sz="2000" dirty="0">
                <a:solidFill>
                  <a:schemeClr val="bg1"/>
                </a:solidFill>
              </a:rPr>
              <a:t>:24BSAI123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NMID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en-US" altLang="en-US" sz="2000" dirty="0">
                <a:solidFill>
                  <a:srgbClr val="222222"/>
                </a:solidFill>
                <a:latin typeface="+mj-lt"/>
                <a:cs typeface="Arial" panose="020B0604020202020204" pitchFamily="34" charset="0"/>
              </a:rPr>
              <a:t>83F41D082B9A59CA7A14DD432749321</a:t>
            </a:r>
            <a:r>
              <a:rPr lang="en-US" altLang="en-US" sz="2000" dirty="0">
                <a:latin typeface="+mj-lt"/>
              </a:rPr>
              <a:t> </a:t>
            </a:r>
            <a:endParaRPr lang="en-US" sz="2000" dirty="0">
              <a:solidFill>
                <a:schemeClr val="bg1"/>
              </a:solidFill>
              <a:latin typeface="+mj-lt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DEPARTMENT</a:t>
            </a:r>
            <a:r>
              <a:rPr lang="en-US" sz="2000" dirty="0">
                <a:solidFill>
                  <a:schemeClr val="bg1"/>
                </a:solidFill>
              </a:rPr>
              <a:t>: B.SC ARTIFICIAL INTELLIGENCE AND MACHINE   </a:t>
            </a:r>
          </a:p>
          <a:p>
            <a:pPr lvl="5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LEARNING                                     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COLLEGE</a:t>
            </a:r>
            <a:r>
              <a:rPr lang="en-US" sz="2000" dirty="0">
                <a:solidFill>
                  <a:schemeClr val="bg1"/>
                </a:solidFill>
              </a:rPr>
              <a:t>: SRI KRISHNA ADITHYA COLLEGE OF ARTS AND SCIENCE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UNIVERSITY</a:t>
            </a:r>
            <a:r>
              <a:rPr lang="en-US" sz="2000" dirty="0">
                <a:solidFill>
                  <a:schemeClr val="bg1"/>
                </a:solidFill>
              </a:rPr>
              <a:t>:BHARATHIYAR UNIVERSITY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            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55787" y="168400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b="1" spc="15" dirty="0">
                <a:solidFill>
                  <a:schemeClr val="bg1"/>
                </a:solidFill>
              </a:rPr>
              <a:t>RESULTS AND SCREENSHOTS</a:t>
            </a:r>
            <a:endParaRPr sz="4250" b="1" dirty="0">
              <a:solidFill>
                <a:schemeClr val="bg1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491FD3-7A60-C6D0-B55F-B0EA20040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660524"/>
            <a:ext cx="6858000" cy="34761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74FC95-A2F1-1226-27E2-1D5752710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604274"/>
            <a:ext cx="8991600" cy="364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09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81400" y="1752600"/>
            <a:ext cx="457866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dirty="0">
                <a:solidFill>
                  <a:schemeClr val="bg1"/>
                </a:solidFill>
              </a:rPr>
              <a:t>CONCLUSION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43100" y="2684919"/>
            <a:ext cx="8305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“Successfully built a product filter and search page using HTML, CSS, and JavaScript. The project demonstrates efficient DOM manipulation and interactive UI design. Future improvements could include: sorting by price, multiple filter combinations, and backend integration for real product data.”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023781" y="1295400"/>
            <a:ext cx="8441979" cy="357149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5400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5400" u="sng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400" u="sng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br>
              <a:rPr lang="en-US" sz="4250" spc="25" dirty="0"/>
            </a:br>
            <a:br>
              <a:rPr lang="en-US" sz="4250" spc="25" dirty="0"/>
            </a:br>
            <a:r>
              <a:rPr lang="en-US" altLang="en-US" b="1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FILTER / SEARCH PAGE   </a:t>
            </a:r>
            <a:r>
              <a:rPr lang="en-US" altLang="en-US" sz="4800" b="1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altLang="en-US" sz="4800" dirty="0">
                <a:ln>
                  <a:noFill/>
                </a:ln>
                <a:solidFill>
                  <a:schemeClr val="tx1"/>
                </a:solidFill>
              </a:rPr>
              <a:t>   </a:t>
            </a:r>
            <a:br>
              <a:rPr lang="en-US" sz="4250" spc="25" dirty="0"/>
            </a:br>
            <a:r>
              <a:rPr lang="en-US" sz="4250" spc="25" dirty="0"/>
              <a:t>                    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79196"/>
            <a:ext cx="337502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25" dirty="0"/>
              <a:t>A</a:t>
            </a:r>
            <a:r>
              <a:rPr b="1" spc="-5" dirty="0"/>
              <a:t>G</a:t>
            </a:r>
            <a:r>
              <a:rPr b="1" spc="-35" dirty="0"/>
              <a:t>E</a:t>
            </a:r>
            <a:r>
              <a:rPr b="1" spc="15" dirty="0"/>
              <a:t>N</a:t>
            </a:r>
            <a:r>
              <a:rPr b="1" dirty="0"/>
              <a:t>DA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3124200" y="1180656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33600" y="1809176"/>
            <a:ext cx="69383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bg1"/>
                </a:solidFill>
              </a:rPr>
              <a:t>P</a:t>
            </a:r>
            <a:r>
              <a:rPr sz="4250" b="1" spc="15" dirty="0">
                <a:solidFill>
                  <a:schemeClr val="bg1"/>
                </a:solidFill>
              </a:rPr>
              <a:t>ROB</a:t>
            </a:r>
            <a:r>
              <a:rPr sz="4250" b="1" spc="55" dirty="0">
                <a:solidFill>
                  <a:schemeClr val="bg1"/>
                </a:solidFill>
              </a:rPr>
              <a:t>L</a:t>
            </a:r>
            <a:r>
              <a:rPr sz="4250" b="1" spc="-20" dirty="0">
                <a:solidFill>
                  <a:schemeClr val="bg1"/>
                </a:solidFill>
              </a:rPr>
              <a:t>E</a:t>
            </a:r>
            <a:r>
              <a:rPr sz="4250" b="1" spc="20" dirty="0">
                <a:solidFill>
                  <a:schemeClr val="bg1"/>
                </a:solidFill>
              </a:rPr>
              <a:t>M</a:t>
            </a:r>
            <a:r>
              <a:rPr lang="en-US" sz="4250" b="1" spc="20" dirty="0">
                <a:solidFill>
                  <a:schemeClr val="bg1"/>
                </a:solidFill>
              </a:rPr>
              <a:t> </a:t>
            </a:r>
            <a:r>
              <a:rPr sz="4250" b="1" spc="10" dirty="0">
                <a:solidFill>
                  <a:schemeClr val="bg1"/>
                </a:solidFill>
              </a:rPr>
              <a:t>S</a:t>
            </a:r>
            <a:r>
              <a:rPr sz="4250" b="1" spc="-370" dirty="0">
                <a:solidFill>
                  <a:schemeClr val="bg1"/>
                </a:solidFill>
              </a:rPr>
              <a:t>T</a:t>
            </a:r>
            <a:r>
              <a:rPr sz="4250" b="1" spc="-375" dirty="0">
                <a:solidFill>
                  <a:schemeClr val="bg1"/>
                </a:solidFill>
              </a:rPr>
              <a:t>A</a:t>
            </a:r>
            <a:r>
              <a:rPr sz="4250" b="1" spc="15" dirty="0">
                <a:solidFill>
                  <a:schemeClr val="bg1"/>
                </a:solidFill>
              </a:rPr>
              <a:t>T</a:t>
            </a:r>
            <a:r>
              <a:rPr sz="4250" b="1" spc="-10" dirty="0">
                <a:solidFill>
                  <a:schemeClr val="bg1"/>
                </a:solidFill>
              </a:rPr>
              <a:t>E</a:t>
            </a:r>
            <a:r>
              <a:rPr sz="4250" b="1" spc="-20" dirty="0">
                <a:solidFill>
                  <a:schemeClr val="bg1"/>
                </a:solidFill>
              </a:rPr>
              <a:t>ME</a:t>
            </a:r>
            <a:r>
              <a:rPr sz="4250" b="1" spc="10" dirty="0">
                <a:solidFill>
                  <a:schemeClr val="bg1"/>
                </a:solidFill>
              </a:rPr>
              <a:t>NT</a:t>
            </a:r>
            <a:endParaRPr sz="4250" b="1" dirty="0">
              <a:solidFill>
                <a:schemeClr val="bg1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64278" y="2290792"/>
            <a:ext cx="88392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“To design and develop a product filter and search page that allows users to quickly find items based on categories or keywords. The project focuses on dynamic filtering and efficient DOM manipulation.”</a:t>
            </a:r>
          </a:p>
          <a:p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05276" y="1814726"/>
            <a:ext cx="80232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bg1"/>
                </a:solidFill>
              </a:rPr>
              <a:t>PROJECT</a:t>
            </a:r>
            <a:r>
              <a:rPr lang="en-US" sz="4250" b="1" spc="5" dirty="0">
                <a:solidFill>
                  <a:schemeClr val="bg1"/>
                </a:solidFill>
              </a:rPr>
              <a:t> </a:t>
            </a:r>
            <a:r>
              <a:rPr sz="4250" b="1" spc="-20" dirty="0">
                <a:solidFill>
                  <a:schemeClr val="bg1"/>
                </a:solidFill>
              </a:rPr>
              <a:t>OVERVIEW</a:t>
            </a:r>
            <a:endParaRPr sz="4250" b="1" dirty="0">
              <a:solidFill>
                <a:schemeClr val="bg1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330676" y="3000157"/>
            <a:ext cx="802322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 responsive product listing page built with HTML, CSS, and JavaScript. It displays products in a clean grid layout with search and filter options. Users can search by name or filter by category, and the product list updates instantly.”</a:t>
            </a:r>
          </a:p>
          <a:p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14600" y="1959558"/>
            <a:ext cx="64633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bg1"/>
                </a:solidFill>
              </a:rPr>
              <a:t>W</a:t>
            </a:r>
            <a:r>
              <a:rPr sz="3200" b="1" spc="-20" dirty="0">
                <a:solidFill>
                  <a:schemeClr val="bg1"/>
                </a:solidFill>
              </a:rPr>
              <a:t>H</a:t>
            </a:r>
            <a:r>
              <a:rPr sz="3200" b="1" spc="20" dirty="0">
                <a:solidFill>
                  <a:schemeClr val="bg1"/>
                </a:solidFill>
              </a:rPr>
              <a:t>O</a:t>
            </a:r>
            <a:r>
              <a:rPr sz="3200" b="1" spc="-235" dirty="0">
                <a:solidFill>
                  <a:schemeClr val="bg1"/>
                </a:solidFill>
              </a:rPr>
              <a:t> </a:t>
            </a:r>
            <a:r>
              <a:rPr sz="3200" b="1" spc="-10" dirty="0">
                <a:solidFill>
                  <a:schemeClr val="bg1"/>
                </a:solidFill>
              </a:rPr>
              <a:t>AR</a:t>
            </a:r>
            <a:r>
              <a:rPr sz="3200" b="1" spc="15" dirty="0">
                <a:solidFill>
                  <a:schemeClr val="bg1"/>
                </a:solidFill>
              </a:rPr>
              <a:t>E</a:t>
            </a:r>
            <a:r>
              <a:rPr sz="3200" b="1" spc="-35" dirty="0">
                <a:solidFill>
                  <a:schemeClr val="bg1"/>
                </a:solidFill>
              </a:rPr>
              <a:t> </a:t>
            </a:r>
            <a:r>
              <a:rPr sz="3200" b="1" spc="-10" dirty="0">
                <a:solidFill>
                  <a:schemeClr val="bg1"/>
                </a:solidFill>
              </a:rPr>
              <a:t>T</a:t>
            </a:r>
            <a:r>
              <a:rPr sz="3200" b="1" spc="-15" dirty="0">
                <a:solidFill>
                  <a:schemeClr val="bg1"/>
                </a:solidFill>
              </a:rPr>
              <a:t>H</a:t>
            </a:r>
            <a:r>
              <a:rPr sz="3200" b="1" spc="15" dirty="0">
                <a:solidFill>
                  <a:schemeClr val="bg1"/>
                </a:solidFill>
              </a:rPr>
              <a:t>E</a:t>
            </a:r>
            <a:r>
              <a:rPr sz="3200" b="1" spc="-35" dirty="0">
                <a:solidFill>
                  <a:schemeClr val="bg1"/>
                </a:solidFill>
              </a:rPr>
              <a:t> </a:t>
            </a:r>
            <a:r>
              <a:rPr sz="3200" b="1" spc="-20" dirty="0">
                <a:solidFill>
                  <a:schemeClr val="bg1"/>
                </a:solidFill>
              </a:rPr>
              <a:t>E</a:t>
            </a:r>
            <a:r>
              <a:rPr sz="3200" b="1" spc="30" dirty="0">
                <a:solidFill>
                  <a:schemeClr val="bg1"/>
                </a:solidFill>
              </a:rPr>
              <a:t>N</a:t>
            </a:r>
            <a:r>
              <a:rPr sz="3200" b="1" spc="15" dirty="0">
                <a:solidFill>
                  <a:schemeClr val="bg1"/>
                </a:solidFill>
              </a:rPr>
              <a:t>D</a:t>
            </a:r>
            <a:r>
              <a:rPr sz="3200" b="1" spc="-45" dirty="0">
                <a:solidFill>
                  <a:schemeClr val="bg1"/>
                </a:solidFill>
              </a:rPr>
              <a:t> </a:t>
            </a:r>
            <a:r>
              <a:rPr sz="3200" b="1" dirty="0">
                <a:solidFill>
                  <a:schemeClr val="bg1"/>
                </a:solidFill>
              </a:rPr>
              <a:t>U</a:t>
            </a:r>
            <a:r>
              <a:rPr sz="3200" b="1" spc="10" dirty="0">
                <a:solidFill>
                  <a:schemeClr val="bg1"/>
                </a:solidFill>
              </a:rPr>
              <a:t>S</a:t>
            </a:r>
            <a:r>
              <a:rPr sz="3200" b="1" spc="-25" dirty="0">
                <a:solidFill>
                  <a:schemeClr val="bg1"/>
                </a:solidFill>
              </a:rPr>
              <a:t>E</a:t>
            </a:r>
            <a:r>
              <a:rPr sz="3200" b="1" spc="-10" dirty="0">
                <a:solidFill>
                  <a:schemeClr val="bg1"/>
                </a:solidFill>
              </a:rPr>
              <a:t>R</a:t>
            </a:r>
            <a:r>
              <a:rPr sz="3200" b="1" spc="5" dirty="0">
                <a:solidFill>
                  <a:schemeClr val="bg1"/>
                </a:solidFill>
              </a:rPr>
              <a:t>S?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47169" y="2667000"/>
            <a:ext cx="8077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Shoppers – To search and filter products efficiently.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E-commerce websites – For displaying and managing product catalogs.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Students/Developers – To learn filtering, DOM manipulation, and responsive layouts.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33473" y="1797546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b="1" spc="10" dirty="0">
                <a:solidFill>
                  <a:schemeClr val="bg1"/>
                </a:solidFill>
              </a:rPr>
              <a:t>TOOLS AND TECHNIQUES</a:t>
            </a:r>
            <a:endParaRPr sz="3600" b="1" dirty="0">
              <a:solidFill>
                <a:schemeClr val="bg1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19200" y="2819400"/>
            <a:ext cx="10210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 – Product cards (image, title, price, category), search bar, and filter options.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– Responsive grid/flexbox layout, styled product cards, smooth transitions.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– Logic for search, filter, and dynamic DOM updates.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 Code / CodePen – Development and live preview.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400" y="838881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AND LAYOUT</a:t>
            </a:r>
            <a:endParaRPr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447800" y="2048801"/>
            <a:ext cx="9601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layout of product cards with images, titles, prices.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bar at the top.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 filter buttons/checkboxes below search.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Smooth transitions when items appear/disappear.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for desktop and mobile.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491163"/>
            <a:ext cx="9601196" cy="1303867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5402" y="2802287"/>
            <a:ext cx="9982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functionality to find products by name.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 filter buttons to show/hide relevant items.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DOM updates for smooth user experience.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Responsive product card grid.</a:t>
            </a:r>
          </a:p>
          <a:p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490</TotalTime>
  <Words>410</Words>
  <Application>Microsoft Office PowerPoint</Application>
  <PresentationFormat>Widescreen</PresentationFormat>
  <Paragraphs>72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Calibri</vt:lpstr>
      <vt:lpstr>Garamond</vt:lpstr>
      <vt:lpstr>Times New Roman</vt:lpstr>
      <vt:lpstr>Trebuchet MS</vt:lpstr>
      <vt:lpstr>Wingdings</vt:lpstr>
      <vt:lpstr>Organic</vt:lpstr>
      <vt:lpstr>PRODUCT FILTER / SEARCH PAGE         </vt:lpstr>
      <vt:lpstr>PROJECT TITLE  PRODUCT FILTER / SEARCH PAGE                            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Win 10</cp:lastModifiedBy>
  <cp:revision>32</cp:revision>
  <dcterms:created xsi:type="dcterms:W3CDTF">2024-03-29T15:07:22Z</dcterms:created>
  <dcterms:modified xsi:type="dcterms:W3CDTF">2025-09-08T17:00:39Z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