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48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71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4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9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3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964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0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4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1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6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3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05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4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3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5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06D1C4-C086-4CEA-AA8F-81B609516C9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5AD6F7-4832-4299-BB62-BC61F5A6C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6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734C-36F9-5660-A004-04627B69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Presented By - </a:t>
            </a:r>
            <a:endParaRPr lang="en-IN" sz="4800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C458-BBCC-6703-0030-64AA25C7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1" y="2951480"/>
            <a:ext cx="9601196" cy="24468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Divya Rane</a:t>
            </a:r>
            <a:endParaRPr lang="en-IN" sz="6600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87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AB20-840D-31A4-B2A5-802E2518F5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The Segment Filter Slicer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5CC29-01CF-D094-CE04-1B98DACF4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46947"/>
            <a:ext cx="3320123" cy="33688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D5AAA-307C-4802-762F-1B1CEAB466A8}"/>
              </a:ext>
            </a:extLst>
          </p:cNvPr>
          <p:cNvSpPr txBox="1"/>
          <p:nvPr/>
        </p:nvSpPr>
        <p:spPr>
          <a:xfrm>
            <a:off x="5366887" y="3202046"/>
            <a:ext cx="5986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Segment filter slicer is used to analyze sales Segment wise which helps to identify highest/lowest sales Segment.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783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5060-121B-D7D2-6AF7-D8577E4144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The Product Filter Slicer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0DFBA-1C9C-8142-C1CE-C0AFA7E36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482" y="2508541"/>
            <a:ext cx="3713480" cy="370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6403BF-4183-7697-12D8-966F16113BF8}"/>
              </a:ext>
            </a:extLst>
          </p:cNvPr>
          <p:cNvSpPr txBox="1"/>
          <p:nvPr/>
        </p:nvSpPr>
        <p:spPr>
          <a:xfrm>
            <a:off x="6096000" y="3316301"/>
            <a:ext cx="5257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Product filter slicer helps to analyze sales Product wise which helps to identify highest/lowest sales Product.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5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DD31-1279-FFFB-7C76-933479F33F7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The Country Sales Filter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C9B457-2BBC-FDD0-9708-366BAA7B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31" y="3090925"/>
            <a:ext cx="6683669" cy="1481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B6100-31EA-0DB0-0CC6-D1804FC10BA8}"/>
              </a:ext>
            </a:extLst>
          </p:cNvPr>
          <p:cNvSpPr txBox="1"/>
          <p:nvPr/>
        </p:nvSpPr>
        <p:spPr>
          <a:xfrm>
            <a:off x="7782560" y="2529840"/>
            <a:ext cx="39928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Country filter slicer helps to analyze Sales and Profit by Country which helps to identify highest/lowest Country value.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25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844D-C29C-BE37-EC7A-892F621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The Year Filter Slicer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C2A8D-B94A-9B5C-5383-CA8F8EE51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3130766"/>
            <a:ext cx="2245359" cy="2062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9522B-C8E3-C71D-2C39-1DB90AC9D159}"/>
              </a:ext>
            </a:extLst>
          </p:cNvPr>
          <p:cNvSpPr txBox="1"/>
          <p:nvPr/>
        </p:nvSpPr>
        <p:spPr>
          <a:xfrm>
            <a:off x="5923280" y="3684953"/>
            <a:ext cx="452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Year filter slicer helps  to analyze profit over year.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264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9B94-7B51-0637-9E36-1BB8A9DF0DD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Date filter by Timeline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4DDC1-2095-EE02-57FD-C9C4F2689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40" y="3004898"/>
            <a:ext cx="5857676" cy="2308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4E8A0-0894-B168-5AA3-2DB6D07F1CEE}"/>
              </a:ext>
            </a:extLst>
          </p:cNvPr>
          <p:cNvSpPr txBox="1"/>
          <p:nvPr/>
        </p:nvSpPr>
        <p:spPr>
          <a:xfrm>
            <a:off x="6807200" y="2448560"/>
            <a:ext cx="50753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analyzing the data, we can identify patterns and trends in customer behavior, such as :- </a:t>
            </a:r>
          </a:p>
          <a:p>
            <a:r>
              <a:rPr lang="en-US" dirty="0"/>
              <a:t>➢ Seasonal fluctuations- Identifying seasonal patterns in sales data </a:t>
            </a:r>
          </a:p>
          <a:p>
            <a:r>
              <a:rPr lang="en-US" dirty="0"/>
              <a:t>➢ Year-over-year growth- Analyzing sales data over time to assess growth and trends </a:t>
            </a:r>
          </a:p>
          <a:p>
            <a:r>
              <a:rPr lang="en-US" dirty="0"/>
              <a:t>➢ Peak periods- Identify peak periods when orders are highest. Used to optimize inventory management, staffing, and marketing strategies. </a:t>
            </a:r>
          </a:p>
          <a:p>
            <a:r>
              <a:rPr lang="en-US" dirty="0"/>
              <a:t>➢ Low periods- Identify low periods when orders are scarce. Help us to plan for slow periods, adjust our pricing strategy, or implement targeted marketing campaigns to boost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32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D298-B27A-011E-BB05-BB2B73C2FB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Conclusion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C4F7-4C4E-0CE7-1865-2013B8C4A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33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sample superstore dashboard provides a valuable tool for businesses to analyze sales data, identify trends, and optimize strategies.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By leveraging data visualization and analytics, businesses can gain insights into customer behavior, sales performance, and profit margins, ultimately driving growth and improvement.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dashboard's interactive features and drill-down capabilities enable users to explore data in detail, making it an essential resource for data-driven decision-making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92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260D-AB91-E67B-2702-D70DA6579A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99D9-4E58-48BE-4161-26F8C90F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2285999"/>
            <a:ext cx="10515600" cy="50730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Focus on Paseo product in the Government segment.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Invest in the France country customers to maximize the Profit.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Target on United States of America country customers which has Highest Sales.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Analyze and replicate strategies from </a:t>
            </a:r>
            <a:r>
              <a:rPr lang="en-US" b="1" dirty="0"/>
              <a:t>October</a:t>
            </a:r>
            <a:r>
              <a:rPr lang="en-US" dirty="0"/>
              <a:t>, which recorded the highest monthly profit of </a:t>
            </a:r>
            <a:r>
              <a:rPr lang="en-US" b="1" dirty="0"/>
              <a:t>₹3.44 Cr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Revise sales strategies to improve sales and profit.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44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CE25-9FDE-58FA-3F1B-CA24609D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0E24E-F2EF-275E-B70A-36B486A23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38" y="203200"/>
            <a:ext cx="10917461" cy="5699443"/>
          </a:xfrm>
        </p:spPr>
      </p:pic>
    </p:spTree>
    <p:extLst>
      <p:ext uri="{BB962C8B-B14F-4D97-AF65-F5344CB8AC3E}">
        <p14:creationId xmlns:p14="http://schemas.microsoft.com/office/powerpoint/2010/main" val="379866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C93C-A217-4908-F557-0595E4031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74" y="116860"/>
            <a:ext cx="10271051" cy="82339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SALES DATA ANALYSIS USING MICROSOFT EXCEL</a:t>
            </a:r>
            <a:endParaRPr lang="en-IN" sz="3200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FA69C-B2DC-5073-A9D8-2BC01801B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89C5A-3CD7-B036-E511-0A5C15496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102816"/>
            <a:ext cx="11727712" cy="5475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38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7D72-7CE4-E962-835E-290F33E18A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Overview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6128-FFE0-D2A1-BCA3-DD92A395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➢ OBJECTIVE. </a:t>
            </a:r>
          </a:p>
          <a:p>
            <a:pPr marL="0" indent="0">
              <a:buNone/>
            </a:pPr>
            <a:r>
              <a:rPr lang="en-US" sz="1600" dirty="0"/>
              <a:t>➢ DATA PREPROCESSING.</a:t>
            </a:r>
          </a:p>
          <a:p>
            <a:pPr marL="0" indent="0">
              <a:buNone/>
            </a:pPr>
            <a:r>
              <a:rPr lang="en-US" sz="1600" dirty="0"/>
              <a:t> ➢ PLOTTING PIVOT CHART </a:t>
            </a:r>
          </a:p>
          <a:p>
            <a:pPr marL="0" indent="0">
              <a:buNone/>
            </a:pPr>
            <a:r>
              <a:rPr lang="en-US" sz="1600" dirty="0"/>
              <a:t>a. SEGMENT AND PRODUCT SALES</a:t>
            </a:r>
          </a:p>
          <a:p>
            <a:pPr marL="0" indent="0">
              <a:buNone/>
            </a:pPr>
            <a:r>
              <a:rPr lang="en-US" sz="1600" dirty="0"/>
              <a:t>b. SALES VS PROFIT BY COUNTRY</a:t>
            </a:r>
          </a:p>
          <a:p>
            <a:pPr marL="0" indent="0">
              <a:buNone/>
            </a:pPr>
            <a:r>
              <a:rPr lang="en-US" sz="1600" dirty="0"/>
              <a:t>c. PROFIT BY COUNTRY</a:t>
            </a:r>
          </a:p>
          <a:p>
            <a:pPr marL="0" indent="0">
              <a:buNone/>
            </a:pPr>
            <a:r>
              <a:rPr lang="en-US" sz="1600" dirty="0"/>
              <a:t>d. PROFIT BY MONTH</a:t>
            </a:r>
          </a:p>
          <a:p>
            <a:pPr marL="0" indent="0">
              <a:buNone/>
            </a:pPr>
            <a:r>
              <a:rPr lang="en-US" sz="1600" dirty="0"/>
              <a:t>➢ SEGMENT, PRODUCT , COUNTRY AND YEAR FILTER USED BY SLICER</a:t>
            </a:r>
          </a:p>
          <a:p>
            <a:pPr marL="0" indent="0">
              <a:buNone/>
            </a:pPr>
            <a:r>
              <a:rPr lang="en-US" sz="1600" dirty="0"/>
              <a:t>➢ TIMELINE  FOR PROFIT</a:t>
            </a:r>
          </a:p>
          <a:p>
            <a:pPr marL="0" indent="0">
              <a:buNone/>
            </a:pPr>
            <a:r>
              <a:rPr lang="en-US" sz="1600" dirty="0"/>
              <a:t>➢ CONCLUSION </a:t>
            </a:r>
          </a:p>
          <a:p>
            <a:pPr marL="0" indent="0">
              <a:buNone/>
            </a:pPr>
            <a:r>
              <a:rPr lang="en-US" sz="1600" dirty="0"/>
              <a:t>➢ RECOMMENDATIONS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085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1B38-C6EC-9F99-7B13-94F6EDEE633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OBJECTIVE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78E-56B5-8AF3-AEA8-615282DC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➢Analyze  sales data to identify trends, optimize product offerings, and improve customer satisfaction.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➢The dashboard aims to offer insights into sales trends, profit margins, and customer behavior, enabling businesses to make informed decisions and optimize their strategies.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➢ Provides a comprehensive overview of sales data, including total sales, profit, and customer information.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43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C448-5C8D-9690-8C0A-E8410E5C4D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403F-4997-7540-1B8D-514552D9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➢ Data Cleaning: Handling missing values, removing duplicates, and correcting errors.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➢ Data Transformation: Converting data types, aggregating data, and creating new fields.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➢Data Filtering: Removing irrelevant data and applying filters for analysis </a:t>
            </a:r>
          </a:p>
        </p:txBody>
      </p:sp>
    </p:spTree>
    <p:extLst>
      <p:ext uri="{BB962C8B-B14F-4D97-AF65-F5344CB8AC3E}">
        <p14:creationId xmlns:p14="http://schemas.microsoft.com/office/powerpoint/2010/main" val="265674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5EB6-71C2-E05D-2687-CAAD381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SEGMENT AND PRODUCT SALES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62A03-647D-67A0-A5A1-1D3E603F2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2418080"/>
            <a:ext cx="6454040" cy="37388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1DA5-7369-28E5-9F5E-869370260468}"/>
              </a:ext>
            </a:extLst>
          </p:cNvPr>
          <p:cNvSpPr txBox="1"/>
          <p:nvPr/>
        </p:nvSpPr>
        <p:spPr>
          <a:xfrm>
            <a:off x="7469727" y="2532912"/>
            <a:ext cx="4274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Analysis: "This graph shows that the </a:t>
            </a:r>
            <a:r>
              <a:rPr lang="en-US" sz="2800" b="1" dirty="0"/>
              <a:t>Paseo</a:t>
            </a:r>
            <a:r>
              <a:rPr lang="en-US" sz="2800" dirty="0"/>
              <a:t> product has </a:t>
            </a:r>
            <a:r>
              <a:rPr lang="en-US" sz="2800" b="1" dirty="0"/>
              <a:t>highest</a:t>
            </a:r>
            <a:r>
              <a:rPr lang="en-US" sz="2800" dirty="0"/>
              <a:t> sales in </a:t>
            </a:r>
            <a:r>
              <a:rPr lang="en-US" sz="2800" b="1" dirty="0"/>
              <a:t>Government</a:t>
            </a:r>
            <a:r>
              <a:rPr lang="en-US" sz="2800" dirty="0"/>
              <a:t> Segment and </a:t>
            </a:r>
            <a:r>
              <a:rPr lang="en-US" sz="2800" b="1" dirty="0"/>
              <a:t>Velo</a:t>
            </a:r>
            <a:r>
              <a:rPr lang="en-US" sz="2800" dirty="0"/>
              <a:t> product is </a:t>
            </a:r>
            <a:r>
              <a:rPr lang="en-US" sz="2800" b="1" dirty="0"/>
              <a:t>lowest</a:t>
            </a:r>
            <a:r>
              <a:rPr lang="en-US" sz="2800" dirty="0"/>
              <a:t> sales in </a:t>
            </a:r>
            <a:r>
              <a:rPr lang="en-US" sz="2800" b="1" dirty="0"/>
              <a:t>Channel Partners </a:t>
            </a:r>
            <a:r>
              <a:rPr lang="en-US" sz="2800" dirty="0"/>
              <a:t>segment.”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798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53CB-E160-231F-D930-79AD2E52D7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Profit by Country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C090E-6C71-FFD0-BCFD-DCF47B4DF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69" y="2448560"/>
            <a:ext cx="5303821" cy="3708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9512B4-CEDF-EF57-42B9-1FC80518E8BB}"/>
              </a:ext>
            </a:extLst>
          </p:cNvPr>
          <p:cNvSpPr txBox="1"/>
          <p:nvPr/>
        </p:nvSpPr>
        <p:spPr>
          <a:xfrm>
            <a:off x="7303770" y="3025556"/>
            <a:ext cx="446562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Analysis: "This graph shows that the </a:t>
            </a:r>
            <a:r>
              <a:rPr lang="en-US" sz="2800" b="1" dirty="0"/>
              <a:t>France </a:t>
            </a:r>
            <a:r>
              <a:rPr lang="en-US" sz="2800" dirty="0"/>
              <a:t>is the </a:t>
            </a:r>
            <a:r>
              <a:rPr lang="en-US" sz="2800" b="1" dirty="0"/>
              <a:t>highest </a:t>
            </a:r>
            <a:r>
              <a:rPr lang="en-US" sz="2800" dirty="0"/>
              <a:t>profitable country.”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1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9A0C-C44E-9DD8-EAF5-68F96D2827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SALES VS PROFIT BY COUNTRY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D341D-9822-DE48-91A6-F01AE5522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68881"/>
            <a:ext cx="5783580" cy="3657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D1A62-D404-34F4-F251-E0D80BE50672}"/>
              </a:ext>
            </a:extLst>
          </p:cNvPr>
          <p:cNvSpPr txBox="1"/>
          <p:nvPr/>
        </p:nvSpPr>
        <p:spPr>
          <a:xfrm>
            <a:off x="7223760" y="2604910"/>
            <a:ext cx="46600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Analysis: "This graph shows that the </a:t>
            </a:r>
            <a:r>
              <a:rPr lang="en-US" sz="2800" b="1" dirty="0"/>
              <a:t>United states of America</a:t>
            </a:r>
            <a:r>
              <a:rPr lang="en-US" sz="2800" dirty="0"/>
              <a:t> country has the </a:t>
            </a:r>
            <a:r>
              <a:rPr lang="en-US" sz="2800" b="1" dirty="0"/>
              <a:t>highest</a:t>
            </a:r>
            <a:r>
              <a:rPr lang="en-US" sz="2800" dirty="0"/>
              <a:t> sales and </a:t>
            </a:r>
            <a:r>
              <a:rPr lang="en-US" sz="2800" b="1" dirty="0"/>
              <a:t>France</a:t>
            </a:r>
            <a:r>
              <a:rPr lang="en-US" sz="2800" dirty="0"/>
              <a:t> Country has </a:t>
            </a:r>
            <a:r>
              <a:rPr lang="en-US" sz="2800" b="1" dirty="0"/>
              <a:t>highest</a:t>
            </a:r>
            <a:r>
              <a:rPr lang="en-US" sz="2800" dirty="0"/>
              <a:t> profit. </a:t>
            </a:r>
            <a:r>
              <a:rPr lang="en-US" sz="2800" b="1" dirty="0"/>
              <a:t>Mexico</a:t>
            </a:r>
            <a:r>
              <a:rPr lang="en-US" sz="2800" dirty="0"/>
              <a:t> is </a:t>
            </a:r>
            <a:r>
              <a:rPr lang="en-US" sz="2800" b="1" dirty="0"/>
              <a:t>lowest</a:t>
            </a:r>
            <a:r>
              <a:rPr lang="en-US" sz="2800" dirty="0"/>
              <a:t> country for both sales and profit.”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28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0CA7-F59F-C755-760F-BFC43F7337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Profit By Month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887F0C-4180-DDA7-AC70-3C75B5132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19" y="2448560"/>
            <a:ext cx="5058485" cy="37185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E60A43-3740-95C2-3CE9-D72DBFDCD2A4}"/>
              </a:ext>
            </a:extLst>
          </p:cNvPr>
          <p:cNvSpPr txBox="1"/>
          <p:nvPr/>
        </p:nvSpPr>
        <p:spPr>
          <a:xfrm>
            <a:off x="7181848" y="2921213"/>
            <a:ext cx="37147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Analysis: "This graph shows that the </a:t>
            </a:r>
            <a:r>
              <a:rPr lang="en-US" sz="2800" b="1" dirty="0"/>
              <a:t>October</a:t>
            </a:r>
            <a:r>
              <a:rPr lang="en-US" sz="2800" dirty="0"/>
              <a:t> month has the </a:t>
            </a:r>
            <a:r>
              <a:rPr lang="en-US" sz="2800" b="1" dirty="0"/>
              <a:t>Highest</a:t>
            </a:r>
            <a:r>
              <a:rPr lang="en-US" sz="2800" dirty="0"/>
              <a:t> profit and </a:t>
            </a:r>
            <a:r>
              <a:rPr lang="en-US" sz="2800" b="1" dirty="0"/>
              <a:t>March</a:t>
            </a:r>
            <a:r>
              <a:rPr lang="en-US" sz="2800" dirty="0"/>
              <a:t> month has the </a:t>
            </a:r>
            <a:r>
              <a:rPr lang="en-US" sz="2800" b="1" dirty="0"/>
              <a:t>lowest</a:t>
            </a:r>
            <a:r>
              <a:rPr lang="en-US" sz="2800" dirty="0"/>
              <a:t> profit”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983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472</TotalTime>
  <Words>617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Agency FB</vt:lpstr>
      <vt:lpstr>Algerian</vt:lpstr>
      <vt:lpstr>Arial</vt:lpstr>
      <vt:lpstr>Garamond</vt:lpstr>
      <vt:lpstr>Wingdings</vt:lpstr>
      <vt:lpstr>Organic</vt:lpstr>
      <vt:lpstr>Presented By - </vt:lpstr>
      <vt:lpstr>SALES DATA ANALYSIS USING MICROSOFT EXCEL</vt:lpstr>
      <vt:lpstr>Overview</vt:lpstr>
      <vt:lpstr>OBJECTIVE</vt:lpstr>
      <vt:lpstr>DATA PREPROCESSING</vt:lpstr>
      <vt:lpstr>SEGMENT AND PRODUCT SALES</vt:lpstr>
      <vt:lpstr>Profit by Country</vt:lpstr>
      <vt:lpstr>SALES VS PROFIT BY COUNTRY</vt:lpstr>
      <vt:lpstr>Profit By Month</vt:lpstr>
      <vt:lpstr>The Segment Filter Slicer</vt:lpstr>
      <vt:lpstr>The Product Filter Slicer</vt:lpstr>
      <vt:lpstr>The Country Sales Filter</vt:lpstr>
      <vt:lpstr>The Year Filter Slicer</vt:lpstr>
      <vt:lpstr>Date filter by Timeline</vt:lpstr>
      <vt:lpstr>Conclusion</vt:lpstr>
      <vt:lpstr>RECOMMENDATIONS</vt:lpstr>
      <vt:lpstr>PowerPoint Presentation</vt:lpstr>
    </vt:vector>
  </TitlesOfParts>
  <Company>Virgo engineers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 helpdesk</dc:creator>
  <cp:lastModifiedBy>it helpdesk</cp:lastModifiedBy>
  <cp:revision>7</cp:revision>
  <dcterms:created xsi:type="dcterms:W3CDTF">2025-08-04T14:58:43Z</dcterms:created>
  <dcterms:modified xsi:type="dcterms:W3CDTF">2025-08-06T06:27:12Z</dcterms:modified>
</cp:coreProperties>
</file>