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DBC7A-7A28-49E7-ABE4-FA9F03BD1CB5}">
          <p14:sldIdLst>
            <p14:sldId id="256"/>
            <p14:sldId id="257"/>
            <p14:sldId id="258"/>
            <p14:sldId id="26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Untitled Section" id="{CB882D7E-5115-4C4A-93C2-818A7A8E5945}">
          <p14:sldIdLst/>
        </p14:section>
        <p14:section name="Untitled Section" id="{E42E1B5D-65A8-4C9D-BD0C-D8C5E6BDC1C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E241A-EA8A-4A2F-89A3-D1C93EAC7535}" v="14" dt="2023-08-22T14:13:1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phondekar@gmail.com" userId="bf3b9c2afbc0912e" providerId="LiveId" clId="{959E241A-EA8A-4A2F-89A3-D1C93EAC7535}"/>
    <pc:docChg chg="custSel modSld">
      <pc:chgData name="dayaphondekar@gmail.com" userId="bf3b9c2afbc0912e" providerId="LiveId" clId="{959E241A-EA8A-4A2F-89A3-D1C93EAC7535}" dt="2023-08-29T17:49:06.762" v="57" actId="20577"/>
      <pc:docMkLst>
        <pc:docMk/>
      </pc:docMkLst>
      <pc:sldChg chg="modSp mod">
        <pc:chgData name="dayaphondekar@gmail.com" userId="bf3b9c2afbc0912e" providerId="LiveId" clId="{959E241A-EA8A-4A2F-89A3-D1C93EAC7535}" dt="2023-08-22T14:13:13.795" v="36"/>
        <pc:sldMkLst>
          <pc:docMk/>
          <pc:sldMk cId="2766909243" sldId="256"/>
        </pc:sldMkLst>
        <pc:spChg chg="mod">
          <ac:chgData name="dayaphondekar@gmail.com" userId="bf3b9c2afbc0912e" providerId="LiveId" clId="{959E241A-EA8A-4A2F-89A3-D1C93EAC7535}" dt="2023-08-22T14:13:13.795" v="36"/>
          <ac:spMkLst>
            <pc:docMk/>
            <pc:sldMk cId="2766909243" sldId="256"/>
            <ac:spMk id="3" creationId="{7152643A-225A-03B6-0D9C-11C951D6BA45}"/>
          </ac:spMkLst>
        </pc:spChg>
      </pc:sldChg>
      <pc:sldChg chg="modSp mod">
        <pc:chgData name="dayaphondekar@gmail.com" userId="bf3b9c2afbc0912e" providerId="LiveId" clId="{959E241A-EA8A-4A2F-89A3-D1C93EAC7535}" dt="2023-08-29T17:49:06.762" v="57" actId="20577"/>
        <pc:sldMkLst>
          <pc:docMk/>
          <pc:sldMk cId="1630284274" sldId="257"/>
        </pc:sldMkLst>
        <pc:spChg chg="mod">
          <ac:chgData name="dayaphondekar@gmail.com" userId="bf3b9c2afbc0912e" providerId="LiveId" clId="{959E241A-EA8A-4A2F-89A3-D1C93EAC7535}" dt="2023-08-29T17:49:06.762" v="57" actId="20577"/>
          <ac:spMkLst>
            <pc:docMk/>
            <pc:sldMk cId="1630284274" sldId="257"/>
            <ac:spMk id="3" creationId="{50C25A4A-3979-5E6B-3AF4-DB96B4EF82D8}"/>
          </ac:spMkLst>
        </pc:spChg>
      </pc:sldChg>
      <pc:sldChg chg="modSp mod">
        <pc:chgData name="dayaphondekar@gmail.com" userId="bf3b9c2afbc0912e" providerId="LiveId" clId="{959E241A-EA8A-4A2F-89A3-D1C93EAC7535}" dt="2023-08-22T14:12:54.949" v="27" actId="27636"/>
        <pc:sldMkLst>
          <pc:docMk/>
          <pc:sldMk cId="2879941138" sldId="259"/>
        </pc:sldMkLst>
        <pc:spChg chg="mod">
          <ac:chgData name="dayaphondekar@gmail.com" userId="bf3b9c2afbc0912e" providerId="LiveId" clId="{959E241A-EA8A-4A2F-89A3-D1C93EAC7535}" dt="2023-08-22T14:12:54.949" v="27" actId="27636"/>
          <ac:spMkLst>
            <pc:docMk/>
            <pc:sldMk cId="2879941138" sldId="259"/>
            <ac:spMk id="3" creationId="{DB95E6AB-E198-9502-4FD8-8B42C5B2E2E2}"/>
          </ac:spMkLst>
        </pc:spChg>
      </pc:sldChg>
      <pc:sldChg chg="modSp mod">
        <pc:chgData name="dayaphondekar@gmail.com" userId="bf3b9c2afbc0912e" providerId="LiveId" clId="{959E241A-EA8A-4A2F-89A3-D1C93EAC7535}" dt="2023-08-22T14:13:07.304" v="29" actId="27636"/>
        <pc:sldMkLst>
          <pc:docMk/>
          <pc:sldMk cId="3964940174" sldId="264"/>
        </pc:sldMkLst>
        <pc:spChg chg="mod">
          <ac:chgData name="dayaphondekar@gmail.com" userId="bf3b9c2afbc0912e" providerId="LiveId" clId="{959E241A-EA8A-4A2F-89A3-D1C93EAC7535}" dt="2023-08-22T14:13:07.304" v="29" actId="27636"/>
          <ac:spMkLst>
            <pc:docMk/>
            <pc:sldMk cId="3964940174" sldId="264"/>
            <ac:spMk id="4" creationId="{444ADAE6-96AA-0F1E-03BF-39A09CF50043}"/>
          </ac:spMkLst>
        </pc:spChg>
      </pc:sldChg>
      <pc:sldChg chg="modSp mod">
        <pc:chgData name="dayaphondekar@gmail.com" userId="bf3b9c2afbc0912e" providerId="LiveId" clId="{959E241A-EA8A-4A2F-89A3-D1C93EAC7535}" dt="2023-08-22T14:13:07.310" v="30" actId="27636"/>
        <pc:sldMkLst>
          <pc:docMk/>
          <pc:sldMk cId="3777318215" sldId="265"/>
        </pc:sldMkLst>
        <pc:spChg chg="mod">
          <ac:chgData name="dayaphondekar@gmail.com" userId="bf3b9c2afbc0912e" providerId="LiveId" clId="{959E241A-EA8A-4A2F-89A3-D1C93EAC7535}" dt="2023-08-22T14:13:07.310" v="30" actId="27636"/>
          <ac:spMkLst>
            <pc:docMk/>
            <pc:sldMk cId="3777318215" sldId="265"/>
            <ac:spMk id="3" creationId="{38281447-6BAD-E378-3F3B-2B6FE69D413E}"/>
          </ac:spMkLst>
        </pc:spChg>
      </pc:sldChg>
      <pc:sldChg chg="modSp mod">
        <pc:chgData name="dayaphondekar@gmail.com" userId="bf3b9c2afbc0912e" providerId="LiveId" clId="{959E241A-EA8A-4A2F-89A3-D1C93EAC7535}" dt="2023-08-24T17:07:33.810" v="39" actId="14100"/>
        <pc:sldMkLst>
          <pc:docMk/>
          <pc:sldMk cId="598582076" sldId="268"/>
        </pc:sldMkLst>
        <pc:picChg chg="mod">
          <ac:chgData name="dayaphondekar@gmail.com" userId="bf3b9c2afbc0912e" providerId="LiveId" clId="{959E241A-EA8A-4A2F-89A3-D1C93EAC7535}" dt="2023-08-24T17:07:33.810" v="39" actId="14100"/>
          <ac:picMkLst>
            <pc:docMk/>
            <pc:sldMk cId="598582076" sldId="268"/>
            <ac:picMk id="5" creationId="{66643AEF-A81F-4830-EEA7-FE20ADC64F86}"/>
          </ac:picMkLst>
        </pc:picChg>
      </pc:sldChg>
      <pc:sldChg chg="modSp mod">
        <pc:chgData name="dayaphondekar@gmail.com" userId="bf3b9c2afbc0912e" providerId="LiveId" clId="{959E241A-EA8A-4A2F-89A3-D1C93EAC7535}" dt="2023-08-24T17:07:45.951" v="43" actId="1076"/>
        <pc:sldMkLst>
          <pc:docMk/>
          <pc:sldMk cId="325883834" sldId="269"/>
        </pc:sldMkLst>
        <pc:picChg chg="mod">
          <ac:chgData name="dayaphondekar@gmail.com" userId="bf3b9c2afbc0912e" providerId="LiveId" clId="{959E241A-EA8A-4A2F-89A3-D1C93EAC7535}" dt="2023-08-24T17:07:45.951" v="43" actId="1076"/>
          <ac:picMkLst>
            <pc:docMk/>
            <pc:sldMk cId="325883834" sldId="269"/>
            <ac:picMk id="5" creationId="{BCBE9E7C-784E-0B69-833D-74E58533A1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1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8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3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3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3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61605-E079-42FD-A06E-368C276641A6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E63B2-F320-4BA8-BA16-2ACE8279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E55-8C08-5729-F2C4-11D0BFFD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359747"/>
            <a:ext cx="9144000" cy="2387600"/>
          </a:xfrm>
        </p:spPr>
        <p:txBody>
          <a:bodyPr/>
          <a:lstStyle/>
          <a:p>
            <a:r>
              <a:rPr lang="en-US" b="1" dirty="0"/>
              <a:t>Sub: Operating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643A-225A-03B6-0D9C-11C951D6B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000" dirty="0"/>
              <a:t>Research topic: Threading Concepts in OS 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7669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D8C6-4FE3-8C8D-8AB0-B00448C5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90" y="452278"/>
            <a:ext cx="10515600" cy="5953443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Thread Creation and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Threads can be created by the operating system or explicitly by the application using threading APIs provided by the OS or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 management includes functions like thread creation, termination, joining and setting thread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7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4ADAE6-96AA-0F1E-03BF-39A09CF5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1" y="472281"/>
            <a:ext cx="10515600" cy="59134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 States in Windows: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Ready: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ready thread is waiting to be scheduled for execution by the Kernel dispatcher.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Kernel dispatcher keeps track of all ready threads and schedules them in priority order.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Standby: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standby thread has been selected to run next on a specific processor.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waits in this state until the processor becomes available.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standby thread's priority is high enough, it may preempt the currently running thread on that processor.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Running: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Kernel dispatcher switches to a thread for execution, it enters the Running state.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thread starts executing instructions on the CPU.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94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1447-6BAD-E378-3F3B-2B6FE69D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503078"/>
            <a:ext cx="10515600" cy="585184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4.Waiting: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thread enters the Waiting state when it is blocked on an event, such as I/O operation or synchronization purposes.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may also voluntarily suspend itself.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thread remains in this state until the waiting condition is satisfied.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5.Transition: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thread enters the Transition state after waiting if it is ready to run, but the required resources are not available.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necessary resources become available, the thread moves back to the Ready stat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6.Terminated: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thread can be terminated either by itself, by another thread, or when its parent process terminates.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2.Alternatively, it may be retained by the Executive (kernel component) for future reinitialization.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31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FA3E4-0D71-8BE1-B5D4-170CDC5E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033" y="1066740"/>
            <a:ext cx="9097347" cy="518166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89C08D-8B51-8139-EA19-A936FAD6F7D2}"/>
              </a:ext>
            </a:extLst>
          </p:cNvPr>
          <p:cNvSpPr txBox="1"/>
          <p:nvPr/>
        </p:nvSpPr>
        <p:spPr>
          <a:xfrm>
            <a:off x="5103845" y="347990"/>
            <a:ext cx="406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thread states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821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47126-C84E-DAFA-4373-937F8B93E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"/>
            <a:ext cx="12192000" cy="6786880"/>
          </a:xfrm>
        </p:spPr>
      </p:pic>
    </p:spTree>
    <p:extLst>
      <p:ext uri="{BB962C8B-B14F-4D97-AF65-F5344CB8AC3E}">
        <p14:creationId xmlns:p14="http://schemas.microsoft.com/office/powerpoint/2010/main" val="299257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5A4A-3979-5E6B-3AF4-DB96B4EF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58010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Presented By :                                                                       Presented To: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	</a:t>
            </a:r>
          </a:p>
          <a:p>
            <a:pPr marL="0" indent="0">
              <a:buNone/>
            </a:pPr>
            <a:r>
              <a:rPr lang="en-US" dirty="0"/>
              <a:t>	556 :Vaishnavi Pawar 		                           		Miss. Suvarna Kannav Mam </a:t>
            </a:r>
          </a:p>
          <a:p>
            <a:pPr marL="0" indent="0">
              <a:buNone/>
            </a:pPr>
            <a:r>
              <a:rPr lang="en-US" dirty="0"/>
              <a:t>	557: Yash Power          			</a:t>
            </a:r>
          </a:p>
          <a:p>
            <a:pPr marL="0" indent="0">
              <a:buNone/>
            </a:pPr>
            <a:r>
              <a:rPr lang="en-US" dirty="0"/>
              <a:t>	558: Devashish Pednekar </a:t>
            </a:r>
          </a:p>
          <a:p>
            <a:pPr marL="0" indent="0">
              <a:buNone/>
            </a:pPr>
            <a:r>
              <a:rPr lang="en-US" dirty="0"/>
              <a:t>	559: Dayasagar  Phondekar </a:t>
            </a:r>
          </a:p>
          <a:p>
            <a:pPr marL="0" indent="0">
              <a:buNone/>
            </a:pPr>
            <a:r>
              <a:rPr lang="en-US" dirty="0"/>
              <a:t>	560: Aishwini Priya Pillai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2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5E62-C12F-29B1-6D28-D70F2CB4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1" y="262572"/>
            <a:ext cx="10515600" cy="6332855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/>
              <a:t>What is Thread?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thread is a basic unit of CPU utilization, consisting of a program counter, a stack, and a set of registers.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Threads within the same process share the same memory space and resources, making communication and data sharing between threads more efficient.</a:t>
            </a: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What is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Multithreading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?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Multithreading is the ability of an application or process to execute multiple threads concurrently.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Multithreading allows the application to perform multiple tasks simultaneously and efficiently utilize the available CPU resources.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4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43AEF-A81F-4830-EEA7-FE20ADC64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268" y="1371600"/>
            <a:ext cx="6471725" cy="4460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C767C-63C3-DCE4-1B4C-97AECC55F9A5}"/>
              </a:ext>
            </a:extLst>
          </p:cNvPr>
          <p:cNvSpPr txBox="1"/>
          <p:nvPr/>
        </p:nvSpPr>
        <p:spPr>
          <a:xfrm>
            <a:off x="4795935" y="345233"/>
            <a:ext cx="625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Threads and Processes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85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E9E7C-784E-0B69-833D-74E58533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843" y="1380931"/>
            <a:ext cx="7237161" cy="4534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0DA52-9FBA-5955-BF90-479A6718A8B7}"/>
              </a:ext>
            </a:extLst>
          </p:cNvPr>
          <p:cNvSpPr txBox="1"/>
          <p:nvPr/>
        </p:nvSpPr>
        <p:spPr>
          <a:xfrm>
            <a:off x="2911153" y="447518"/>
            <a:ext cx="764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– Threaded &amp; Multithreaded process Models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8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E6AB-E198-9502-4FD8-8B42C5B2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90" y="450565"/>
            <a:ext cx="10515600" cy="5801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/>
              <a:t>Types of Threads :</a:t>
            </a:r>
          </a:p>
          <a:p>
            <a:pPr marL="0" indent="0">
              <a:buNone/>
            </a:pPr>
            <a:r>
              <a:rPr lang="en-IN" sz="2600" dirty="0"/>
              <a:t>1.User Level </a:t>
            </a:r>
            <a:r>
              <a:rPr lang="en-US" sz="2600" dirty="0"/>
              <a:t>Thread .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2. Kernel-Level Threads .</a:t>
            </a:r>
          </a:p>
          <a:p>
            <a:pPr marL="0" indent="0">
              <a:buNone/>
            </a:pPr>
            <a:r>
              <a:rPr lang="en-IN" sz="2600" dirty="0"/>
              <a:t>3. Other Arrangements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1.User Level </a:t>
            </a:r>
            <a:r>
              <a:rPr lang="en-US" dirty="0"/>
              <a:t>Threads:</a:t>
            </a:r>
          </a:p>
          <a:p>
            <a:r>
              <a:rPr lang="en-US" dirty="0"/>
              <a:t> In a pure ULT facility, all of the work of thread management is done by the application and the kernel is not aware of the existence of threads.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thread management, creation, and synchronization are handled by a thread library implemented in user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Since ULTs are independent of the operating system, they are more lightweight and have lower overhead when creating and switching between threads.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ser-level threads suffer from the limitation that if one thread blocks or enters into a system call, all threads within the same process are blocked, including threads running on different processor 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9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7476-A79F-25EF-3C23-D2C356664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37" y="308325"/>
            <a:ext cx="10515600" cy="594328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Kernel-Level Threads :</a:t>
            </a:r>
          </a:p>
          <a:p>
            <a:endParaRPr lang="en-IN" dirty="0"/>
          </a:p>
          <a:p>
            <a:r>
              <a:rPr lang="en-US" dirty="0"/>
              <a:t>In a pure KLT facility, all of the work of thread management is done by the kernel. There is no thread management code in the application level , Windows is an example of this approach.</a:t>
            </a: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thread is represented as a separate kernel data structure and is scheduled and managed by the OS scheduler.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Kernel-level threads provide better concurrency and parallelism since they can be scheduled independently, even if one thread is blocked.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creating and managing kernel-level threads involve higher overhead due to system calls and kernel involvement.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0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5C15C-F682-BB33-A08D-49A8D5BB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0" y="462756"/>
            <a:ext cx="10515600" cy="59324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Other Arrangements :</a:t>
            </a:r>
            <a:endParaRPr lang="en-US" dirty="0"/>
          </a:p>
          <a:p>
            <a:r>
              <a:rPr lang="en-US" dirty="0"/>
              <a:t>The other two combinations have also been investigated, namely, a many-to-many relationship and a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Many-to-One </a:t>
            </a:r>
            <a:r>
              <a:rPr lang="en-US" dirty="0"/>
              <a:t>relationship.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1)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Many-to-Many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model combines multiple user-level threads to a smaller or equal number of kernel-level threads.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for better control over thread management and can provide good concurrency while avoiding the limitations of the many-to-one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thread library handles the mapping between user-level and kernel-level threads.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9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4A123-9B31-47C8-2EB6-AB345979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47" y="452437"/>
            <a:ext cx="10515600" cy="5953125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2) Many-to-One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model uses many user-level threads mapped to a single kernel-level thread.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thread management is performed in user space, but when one thread blocks, the entire process blocks, as there is only one kernel thread handling all user-level threads.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While lightweight, this model is limited in scalability and does not take full advantage of multi-core processors.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354</TotalTime>
  <Words>835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Söhne</vt:lpstr>
      <vt:lpstr>Parallax</vt:lpstr>
      <vt:lpstr>Sub: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Sub: Operating system</dc:title>
  <dc:creator>dayaphondekar@gmail.com</dc:creator>
  <cp:lastModifiedBy>dayaphondekar@gmail.com</cp:lastModifiedBy>
  <cp:revision>5</cp:revision>
  <dcterms:created xsi:type="dcterms:W3CDTF">2023-08-06T17:46:58Z</dcterms:created>
  <dcterms:modified xsi:type="dcterms:W3CDTF">2023-08-29T17:49:14Z</dcterms:modified>
</cp:coreProperties>
</file>