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78" r:id="rId7"/>
    <p:sldId id="288" r:id="rId8"/>
    <p:sldId id="279" r:id="rId9"/>
    <p:sldId id="289" r:id="rId10"/>
    <p:sldId id="290" r:id="rId11"/>
    <p:sldId id="281" r:id="rId12"/>
    <p:sldId id="280" r:id="rId13"/>
    <p:sldId id="291" r:id="rId14"/>
    <p:sldId id="283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7710B-9F8D-495B-9FB7-DF799C331B77}" v="76" dt="2022-12-19T13:02:27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0" d="100"/>
          <a:sy n="60" d="100"/>
        </p:scale>
        <p:origin x="840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Rao" userId="409a8902-7986-4499-94e7-fd6e581eefca" providerId="ADAL" clId="{6907710B-9F8D-495B-9FB7-DF799C331B77}"/>
    <pc:docChg chg="undo custSel addSld delSld modSld sldOrd">
      <pc:chgData name="Divya Rao" userId="409a8902-7986-4499-94e7-fd6e581eefca" providerId="ADAL" clId="{6907710B-9F8D-495B-9FB7-DF799C331B77}" dt="2022-12-19T13:16:16.034" v="2423" actId="20577"/>
      <pc:docMkLst>
        <pc:docMk/>
      </pc:docMkLst>
      <pc:sldChg chg="modSp mod">
        <pc:chgData name="Divya Rao" userId="409a8902-7986-4499-94e7-fd6e581eefca" providerId="ADAL" clId="{6907710B-9F8D-495B-9FB7-DF799C331B77}" dt="2022-12-18T16:38:13.951" v="913" actId="20577"/>
        <pc:sldMkLst>
          <pc:docMk/>
          <pc:sldMk cId="2387849042" sldId="256"/>
        </pc:sldMkLst>
        <pc:spChg chg="mod">
          <ac:chgData name="Divya Rao" userId="409a8902-7986-4499-94e7-fd6e581eefca" providerId="ADAL" clId="{6907710B-9F8D-495B-9FB7-DF799C331B77}" dt="2022-12-18T16:38:13.951" v="913" actId="20577"/>
          <ac:spMkLst>
            <pc:docMk/>
            <pc:sldMk cId="2387849042" sldId="256"/>
            <ac:spMk id="2" creationId="{C4300AEF-1595-4419-801B-6E36A33BB8CF}"/>
          </ac:spMkLst>
        </pc:spChg>
      </pc:sldChg>
      <pc:sldChg chg="addSp delSp modSp del mod">
        <pc:chgData name="Divya Rao" userId="409a8902-7986-4499-94e7-fd6e581eefca" providerId="ADAL" clId="{6907710B-9F8D-495B-9FB7-DF799C331B77}" dt="2022-12-18T16:57:08.459" v="1424" actId="47"/>
        <pc:sldMkLst>
          <pc:docMk/>
          <pc:sldMk cId="822569134" sldId="277"/>
        </pc:sldMkLst>
        <pc:spChg chg="mod">
          <ac:chgData name="Divya Rao" userId="409a8902-7986-4499-94e7-fd6e581eefca" providerId="ADAL" clId="{6907710B-9F8D-495B-9FB7-DF799C331B77}" dt="2022-12-18T16:51:12.779" v="1361" actId="1076"/>
          <ac:spMkLst>
            <pc:docMk/>
            <pc:sldMk cId="822569134" sldId="277"/>
            <ac:spMk id="2" creationId="{5B804E9F-B6B5-41F9-9B63-9AF435FDC2B7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4" creationId="{3F19BFA5-D0CA-4CF0-8499-504D956B6563}"/>
          </ac:spMkLst>
        </pc:spChg>
        <pc:spChg chg="add del mod">
          <ac:chgData name="Divya Rao" userId="409a8902-7986-4499-94e7-fd6e581eefca" providerId="ADAL" clId="{6907710B-9F8D-495B-9FB7-DF799C331B77}" dt="2022-12-18T16:48:22.656" v="1274" actId="1076"/>
          <ac:spMkLst>
            <pc:docMk/>
            <pc:sldMk cId="822569134" sldId="277"/>
            <ac:spMk id="11" creationId="{4E3F5479-058B-4FA8-92E9-18CAB8CDC5C5}"/>
          </ac:spMkLst>
        </pc:spChg>
        <pc:spChg chg="mod">
          <ac:chgData name="Divya Rao" userId="409a8902-7986-4499-94e7-fd6e581eefca" providerId="ADAL" clId="{6907710B-9F8D-495B-9FB7-DF799C331B77}" dt="2022-12-18T16:51:26.254" v="1365" actId="1076"/>
          <ac:spMkLst>
            <pc:docMk/>
            <pc:sldMk cId="822569134" sldId="277"/>
            <ac:spMk id="43" creationId="{0092C447-C8E1-4B12-B012-E6D21CBB1FBE}"/>
          </ac:spMkLst>
        </pc:spChg>
        <pc:spChg chg="mod">
          <ac:chgData name="Divya Rao" userId="409a8902-7986-4499-94e7-fd6e581eefca" providerId="ADAL" clId="{6907710B-9F8D-495B-9FB7-DF799C331B77}" dt="2022-12-18T16:51:31.205" v="1366" actId="14100"/>
          <ac:spMkLst>
            <pc:docMk/>
            <pc:sldMk cId="822569134" sldId="277"/>
            <ac:spMk id="44" creationId="{7E139379-1914-4446-8D6D-984A47041A54}"/>
          </ac:spMkLst>
        </pc:spChg>
        <pc:spChg chg="mod">
          <ac:chgData name="Divya Rao" userId="409a8902-7986-4499-94e7-fd6e581eefca" providerId="ADAL" clId="{6907710B-9F8D-495B-9FB7-DF799C331B77}" dt="2022-12-18T16:56:16.569" v="1417" actId="14100"/>
          <ac:spMkLst>
            <pc:docMk/>
            <pc:sldMk cId="822569134" sldId="277"/>
            <ac:spMk id="45" creationId="{F79B51BB-1B30-4ED8-B26D-21EE8BC675B2}"/>
          </ac:spMkLst>
        </pc:spChg>
        <pc:spChg chg="mod">
          <ac:chgData name="Divya Rao" userId="409a8902-7986-4499-94e7-fd6e581eefca" providerId="ADAL" clId="{6907710B-9F8D-495B-9FB7-DF799C331B77}" dt="2022-12-18T16:51:53.003" v="1370" actId="14100"/>
          <ac:spMkLst>
            <pc:docMk/>
            <pc:sldMk cId="822569134" sldId="277"/>
            <ac:spMk id="46" creationId="{89DA262E-0502-4E65-8ABA-E063880EAC4C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47" creationId="{1751D31D-3535-411D-8BAC-95CCC90AB185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48" creationId="{FA4D735A-8F75-4E2A-8F1A-CC303B0718BA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49" creationId="{54AB9282-0505-49EB-AABF-998083225E3A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50" creationId="{D668C4B5-BCEC-465A-ADA5-6A054B15F7A3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51" creationId="{8AA18108-5B8B-4147-84A7-D30A16BEC4EA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52" creationId="{A8534162-B6E2-4579-9DAD-AD8DE07459BC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53" creationId="{E1535E1C-6EBC-45D8-BCE1-D5B947A61FB6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54" creationId="{28FF18A5-7B4E-4493-B38D-E732E033F82F}"/>
          </ac:spMkLst>
        </pc:spChg>
        <pc:spChg chg="mod">
          <ac:chgData name="Divya Rao" userId="409a8902-7986-4499-94e7-fd6e581eefca" providerId="ADAL" clId="{6907710B-9F8D-495B-9FB7-DF799C331B77}" dt="2022-12-18T16:50:47.747" v="1358" actId="12"/>
          <ac:spMkLst>
            <pc:docMk/>
            <pc:sldMk cId="822569134" sldId="277"/>
            <ac:spMk id="55" creationId="{5BCD242F-9A97-473E-8E17-3F6C3C75CE68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56" creationId="{DEC447B3-FDD1-438D-A671-84CC56DF3DFC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57" creationId="{C131659B-1A41-4821-9349-1E69BBBB560E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59" creationId="{4325703C-49C2-4EC8-BBAF-CE488FCB0CE1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60" creationId="{A721923B-8DD3-47E1-B174-6D9950E778E9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61" creationId="{A8E6691B-D48E-4F27-BFB8-39275098B1B8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62" creationId="{5839F0C0-A423-4156-855A-E09BBC0F1685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63" creationId="{DBE218E2-EA47-43F9-AF50-BC58701E5EAE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64" creationId="{FB53FF3C-7C81-42D7-820B-328F83511B89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65" creationId="{B2AFC166-3690-491C-BE8E-D33917F47E78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66" creationId="{9740A41F-89FD-44D8-9D1F-332E7D538EDA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68" creationId="{EEBBB4D9-8AD5-4868-B9F5-568F0C326607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69" creationId="{4E9C428E-133B-4690-9ED6-8917E4F1E682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70" creationId="{505F0C26-0335-4A1D-AA0D-8C830A4F0DE4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71" creationId="{EE66CB30-F704-45C9-BA83-17BA7DC13889}"/>
          </ac:spMkLst>
        </pc:spChg>
        <pc:spChg chg="mod">
          <ac:chgData name="Divya Rao" userId="409a8902-7986-4499-94e7-fd6e581eefca" providerId="ADAL" clId="{6907710B-9F8D-495B-9FB7-DF799C331B77}" dt="2022-12-18T16:48:14.041" v="1273" actId="1076"/>
          <ac:spMkLst>
            <pc:docMk/>
            <pc:sldMk cId="822569134" sldId="277"/>
            <ac:spMk id="72" creationId="{4C935A16-4F4C-4B17-B911-F1D554A088A8}"/>
          </ac:spMkLst>
        </pc:spChg>
        <pc:grpChg chg="mod">
          <ac:chgData name="Divya Rao" userId="409a8902-7986-4499-94e7-fd6e581eefca" providerId="ADAL" clId="{6907710B-9F8D-495B-9FB7-DF799C331B77}" dt="2022-12-18T16:48:14.041" v="1273" actId="1076"/>
          <ac:grpSpMkLst>
            <pc:docMk/>
            <pc:sldMk cId="822569134" sldId="277"/>
            <ac:grpSpMk id="58" creationId="{8FB81822-E09C-4A9F-BCD2-4BB20E38DA03}"/>
          </ac:grpSpMkLst>
        </pc:grpChg>
        <pc:grpChg chg="mod">
          <ac:chgData name="Divya Rao" userId="409a8902-7986-4499-94e7-fd6e581eefca" providerId="ADAL" clId="{6907710B-9F8D-495B-9FB7-DF799C331B77}" dt="2022-12-18T16:48:14.041" v="1273" actId="1076"/>
          <ac:grpSpMkLst>
            <pc:docMk/>
            <pc:sldMk cId="822569134" sldId="277"/>
            <ac:grpSpMk id="67" creationId="{201B668C-AA5F-454E-8E64-CEA32A839FB8}"/>
          </ac:grpSpMkLst>
        </pc:grpChg>
        <pc:cxnChg chg="mod">
          <ac:chgData name="Divya Rao" userId="409a8902-7986-4499-94e7-fd6e581eefca" providerId="ADAL" clId="{6907710B-9F8D-495B-9FB7-DF799C331B77}" dt="2022-12-18T16:48:29.599" v="1275" actId="1076"/>
          <ac:cxnSpMkLst>
            <pc:docMk/>
            <pc:sldMk cId="822569134" sldId="277"/>
            <ac:cxnSpMk id="8" creationId="{D0986099-F5F2-4E8B-BE17-81194861A00C}"/>
          </ac:cxnSpMkLst>
        </pc:cxnChg>
        <pc:cxnChg chg="mod">
          <ac:chgData name="Divya Rao" userId="409a8902-7986-4499-94e7-fd6e581eefca" providerId="ADAL" clId="{6907710B-9F8D-495B-9FB7-DF799C331B77}" dt="2022-12-18T16:48:33.736" v="1276" actId="1076"/>
          <ac:cxnSpMkLst>
            <pc:docMk/>
            <pc:sldMk cId="822569134" sldId="277"/>
            <ac:cxnSpMk id="14" creationId="{83E690F4-843A-47A5-8620-4FB01C0D8E68}"/>
          </ac:cxnSpMkLst>
        </pc:cxnChg>
      </pc:sldChg>
      <pc:sldChg chg="addSp delSp modSp mod ord">
        <pc:chgData name="Divya Rao" userId="409a8902-7986-4499-94e7-fd6e581eefca" providerId="ADAL" clId="{6907710B-9F8D-495B-9FB7-DF799C331B77}" dt="2022-12-18T16:37:35.958" v="848" actId="20577"/>
        <pc:sldMkLst>
          <pc:docMk/>
          <pc:sldMk cId="843768125" sldId="278"/>
        </pc:sldMkLst>
        <pc:spChg chg="mod">
          <ac:chgData name="Divya Rao" userId="409a8902-7986-4499-94e7-fd6e581eefca" providerId="ADAL" clId="{6907710B-9F8D-495B-9FB7-DF799C331B77}" dt="2022-12-18T15:59:34.507" v="217" actId="1076"/>
          <ac:spMkLst>
            <pc:docMk/>
            <pc:sldMk cId="843768125" sldId="278"/>
            <ac:spMk id="3" creationId="{9F23A462-D581-4451-A275-D8FA412E142C}"/>
          </ac:spMkLst>
        </pc:spChg>
        <pc:spChg chg="add mod">
          <ac:chgData name="Divya Rao" userId="409a8902-7986-4499-94e7-fd6e581eefca" providerId="ADAL" clId="{6907710B-9F8D-495B-9FB7-DF799C331B77}" dt="2022-12-18T15:59:46.943" v="221" actId="571"/>
          <ac:spMkLst>
            <pc:docMk/>
            <pc:sldMk cId="843768125" sldId="278"/>
            <ac:spMk id="4" creationId="{4423E01B-1733-24E3-EE07-C9F2C9DD0D49}"/>
          </ac:spMkLst>
        </pc:spChg>
        <pc:spChg chg="add mod">
          <ac:chgData name="Divya Rao" userId="409a8902-7986-4499-94e7-fd6e581eefca" providerId="ADAL" clId="{6907710B-9F8D-495B-9FB7-DF799C331B77}" dt="2022-12-18T16:37:35.958" v="848" actId="20577"/>
          <ac:spMkLst>
            <pc:docMk/>
            <pc:sldMk cId="843768125" sldId="278"/>
            <ac:spMk id="6" creationId="{45D49E2B-B329-AC03-2F86-50363012AF7C}"/>
          </ac:spMkLst>
        </pc:spChg>
        <pc:spChg chg="mod">
          <ac:chgData name="Divya Rao" userId="409a8902-7986-4499-94e7-fd6e581eefca" providerId="ADAL" clId="{6907710B-9F8D-495B-9FB7-DF799C331B77}" dt="2022-12-18T15:59:53.122" v="222" actId="1076"/>
          <ac:spMkLst>
            <pc:docMk/>
            <pc:sldMk cId="843768125" sldId="278"/>
            <ac:spMk id="11" creationId="{4E3F5479-058B-4FA8-92E9-18CAB8CDC5C5}"/>
          </ac:spMkLst>
        </pc:spChg>
        <pc:spChg chg="mod">
          <ac:chgData name="Divya Rao" userId="409a8902-7986-4499-94e7-fd6e581eefca" providerId="ADAL" clId="{6907710B-9F8D-495B-9FB7-DF799C331B77}" dt="2022-12-18T15:59:34.507" v="217" actId="1076"/>
          <ac:spMkLst>
            <pc:docMk/>
            <pc:sldMk cId="843768125" sldId="278"/>
            <ac:spMk id="41" creationId="{3FAD125B-9A3B-49A4-B9EC-C8A6D3CF9CBF}"/>
          </ac:spMkLst>
        </pc:spChg>
        <pc:spChg chg="mod">
          <ac:chgData name="Divya Rao" userId="409a8902-7986-4499-94e7-fd6e581eefca" providerId="ADAL" clId="{6907710B-9F8D-495B-9FB7-DF799C331B77}" dt="2022-12-18T15:59:34.507" v="217" actId="1076"/>
          <ac:spMkLst>
            <pc:docMk/>
            <pc:sldMk cId="843768125" sldId="278"/>
            <ac:spMk id="42" creationId="{233E4AB5-6FC1-4454-9421-850EF5A4ADF3}"/>
          </ac:spMkLst>
        </pc:spChg>
        <pc:spChg chg="mod">
          <ac:chgData name="Divya Rao" userId="409a8902-7986-4499-94e7-fd6e581eefca" providerId="ADAL" clId="{6907710B-9F8D-495B-9FB7-DF799C331B77}" dt="2022-12-18T15:59:34.507" v="217" actId="1076"/>
          <ac:spMkLst>
            <pc:docMk/>
            <pc:sldMk cId="843768125" sldId="278"/>
            <ac:spMk id="73" creationId="{40123448-0B37-4226-B26C-A3081E6142FF}"/>
          </ac:spMkLst>
        </pc:spChg>
        <pc:spChg chg="mod">
          <ac:chgData name="Divya Rao" userId="409a8902-7986-4499-94e7-fd6e581eefca" providerId="ADAL" clId="{6907710B-9F8D-495B-9FB7-DF799C331B77}" dt="2022-12-18T15:59:34.507" v="217" actId="1076"/>
          <ac:spMkLst>
            <pc:docMk/>
            <pc:sldMk cId="843768125" sldId="278"/>
            <ac:spMk id="75" creationId="{355211EE-8286-42CD-A4AF-EDD1186B28A3}"/>
          </ac:spMkLst>
        </pc:spChg>
        <pc:spChg chg="mod">
          <ac:chgData name="Divya Rao" userId="409a8902-7986-4499-94e7-fd6e581eefca" providerId="ADAL" clId="{6907710B-9F8D-495B-9FB7-DF799C331B77}" dt="2022-12-18T15:59:34.507" v="217" actId="1076"/>
          <ac:spMkLst>
            <pc:docMk/>
            <pc:sldMk cId="843768125" sldId="278"/>
            <ac:spMk id="76" creationId="{D3287700-63E7-4098-B825-B123C11134C1}"/>
          </ac:spMkLst>
        </pc:spChg>
        <pc:spChg chg="mod">
          <ac:chgData name="Divya Rao" userId="409a8902-7986-4499-94e7-fd6e581eefca" providerId="ADAL" clId="{6907710B-9F8D-495B-9FB7-DF799C331B77}" dt="2022-12-18T15:59:34.507" v="217" actId="1076"/>
          <ac:spMkLst>
            <pc:docMk/>
            <pc:sldMk cId="843768125" sldId="278"/>
            <ac:spMk id="77" creationId="{69943F00-C6CB-4F10-A02B-801F37984D43}"/>
          </ac:spMkLst>
        </pc:spChg>
        <pc:spChg chg="mod">
          <ac:chgData name="Divya Rao" userId="409a8902-7986-4499-94e7-fd6e581eefca" providerId="ADAL" clId="{6907710B-9F8D-495B-9FB7-DF799C331B77}" dt="2022-12-18T15:59:34.507" v="217" actId="1076"/>
          <ac:spMkLst>
            <pc:docMk/>
            <pc:sldMk cId="843768125" sldId="278"/>
            <ac:spMk id="80" creationId="{6BEBF752-C33D-4EC4-8210-F7B1D3A10097}"/>
          </ac:spMkLst>
        </pc:spChg>
        <pc:spChg chg="mod">
          <ac:chgData name="Divya Rao" userId="409a8902-7986-4499-94e7-fd6e581eefca" providerId="ADAL" clId="{6907710B-9F8D-495B-9FB7-DF799C331B77}" dt="2022-12-18T16:01:20.076" v="256" actId="20577"/>
          <ac:spMkLst>
            <pc:docMk/>
            <pc:sldMk cId="843768125" sldId="278"/>
            <ac:spMk id="81" creationId="{D4EC02E4-F054-4111-9038-AE0BDA4C8060}"/>
          </ac:spMkLst>
        </pc:spChg>
        <pc:spChg chg="mod">
          <ac:chgData name="Divya Rao" userId="409a8902-7986-4499-94e7-fd6e581eefca" providerId="ADAL" clId="{6907710B-9F8D-495B-9FB7-DF799C331B77}" dt="2022-12-18T16:02:07.351" v="280" actId="20577"/>
          <ac:spMkLst>
            <pc:docMk/>
            <pc:sldMk cId="843768125" sldId="278"/>
            <ac:spMk id="82" creationId="{9771041D-83B6-4693-BC25-25AABB3CE3BF}"/>
          </ac:spMkLst>
        </pc:spChg>
        <pc:spChg chg="mod">
          <ac:chgData name="Divya Rao" userId="409a8902-7986-4499-94e7-fd6e581eefca" providerId="ADAL" clId="{6907710B-9F8D-495B-9FB7-DF799C331B77}" dt="2022-12-18T16:36:29.021" v="807" actId="20577"/>
          <ac:spMkLst>
            <pc:docMk/>
            <pc:sldMk cId="843768125" sldId="278"/>
            <ac:spMk id="83" creationId="{9F6EE26A-3174-49AD-900E-08C045755F3C}"/>
          </ac:spMkLst>
        </pc:spChg>
        <pc:spChg chg="mod">
          <ac:chgData name="Divya Rao" userId="409a8902-7986-4499-94e7-fd6e581eefca" providerId="ADAL" clId="{6907710B-9F8D-495B-9FB7-DF799C331B77}" dt="2022-12-18T16:29:44.711" v="529" actId="20577"/>
          <ac:spMkLst>
            <pc:docMk/>
            <pc:sldMk cId="843768125" sldId="278"/>
            <ac:spMk id="84" creationId="{3B69453F-B845-4467-8C29-7A6677641EC0}"/>
          </ac:spMkLst>
        </pc:spChg>
        <pc:spChg chg="mod">
          <ac:chgData name="Divya Rao" userId="409a8902-7986-4499-94e7-fd6e581eefca" providerId="ADAL" clId="{6907710B-9F8D-495B-9FB7-DF799C331B77}" dt="2022-12-18T16:29:11.866" v="505" actId="20577"/>
          <ac:spMkLst>
            <pc:docMk/>
            <pc:sldMk cId="843768125" sldId="278"/>
            <ac:spMk id="85" creationId="{C7CFAFBF-6B2A-49A8-ADCE-FD94A08C87B3}"/>
          </ac:spMkLst>
        </pc:spChg>
        <pc:spChg chg="mod">
          <ac:chgData name="Divya Rao" userId="409a8902-7986-4499-94e7-fd6e581eefca" providerId="ADAL" clId="{6907710B-9F8D-495B-9FB7-DF799C331B77}" dt="2022-12-18T16:29:58.489" v="564" actId="20577"/>
          <ac:spMkLst>
            <pc:docMk/>
            <pc:sldMk cId="843768125" sldId="278"/>
            <ac:spMk id="86" creationId="{6B499F5E-706B-4272-818B-C87149038662}"/>
          </ac:spMkLst>
        </pc:spChg>
        <pc:spChg chg="mod">
          <ac:chgData name="Divya Rao" userId="409a8902-7986-4499-94e7-fd6e581eefca" providerId="ADAL" clId="{6907710B-9F8D-495B-9FB7-DF799C331B77}" dt="2022-12-18T16:35:43.804" v="802" actId="14100"/>
          <ac:spMkLst>
            <pc:docMk/>
            <pc:sldMk cId="843768125" sldId="278"/>
            <ac:spMk id="87" creationId="{D927301F-4FAD-47A6-987B-1D9C411B7CC1}"/>
          </ac:spMkLst>
        </pc:spChg>
        <pc:spChg chg="mod">
          <ac:chgData name="Divya Rao" userId="409a8902-7986-4499-94e7-fd6e581eefca" providerId="ADAL" clId="{6907710B-9F8D-495B-9FB7-DF799C331B77}" dt="2022-12-18T16:35:39.834" v="801" actId="14100"/>
          <ac:spMkLst>
            <pc:docMk/>
            <pc:sldMk cId="843768125" sldId="278"/>
            <ac:spMk id="88" creationId="{481D58D3-87D7-4D40-B59F-7F751F117F96}"/>
          </ac:spMkLst>
        </pc:spChg>
        <pc:spChg chg="mod">
          <ac:chgData name="Divya Rao" userId="409a8902-7986-4499-94e7-fd6e581eefca" providerId="ADAL" clId="{6907710B-9F8D-495B-9FB7-DF799C331B77}" dt="2022-12-18T16:35:46.365" v="803" actId="14100"/>
          <ac:spMkLst>
            <pc:docMk/>
            <pc:sldMk cId="843768125" sldId="278"/>
            <ac:spMk id="89" creationId="{AAC2972F-490F-4F2F-8A08-930B8C850374}"/>
          </ac:spMkLst>
        </pc:spChg>
        <pc:spChg chg="del mod">
          <ac:chgData name="Divya Rao" userId="409a8902-7986-4499-94e7-fd6e581eefca" providerId="ADAL" clId="{6907710B-9F8D-495B-9FB7-DF799C331B77}" dt="2022-12-18T16:36:36.560" v="810" actId="478"/>
          <ac:spMkLst>
            <pc:docMk/>
            <pc:sldMk cId="843768125" sldId="278"/>
            <ac:spMk id="90" creationId="{79B46693-ED1F-429F-9B11-2794939E3B99}"/>
          </ac:spMkLst>
        </pc:spChg>
        <pc:spChg chg="del mod">
          <ac:chgData name="Divya Rao" userId="409a8902-7986-4499-94e7-fd6e581eefca" providerId="ADAL" clId="{6907710B-9F8D-495B-9FB7-DF799C331B77}" dt="2022-12-18T16:36:30.862" v="809"/>
          <ac:spMkLst>
            <pc:docMk/>
            <pc:sldMk cId="843768125" sldId="278"/>
            <ac:spMk id="91" creationId="{0F8D1DEA-0363-4C10-925D-1D68E14CCEF4}"/>
          </ac:spMkLst>
        </pc:spChg>
        <pc:spChg chg="mod">
          <ac:chgData name="Divya Rao" userId="409a8902-7986-4499-94e7-fd6e581eefca" providerId="ADAL" clId="{6907710B-9F8D-495B-9FB7-DF799C331B77}" dt="2022-12-18T16:33:42.029" v="785" actId="207"/>
          <ac:spMkLst>
            <pc:docMk/>
            <pc:sldMk cId="843768125" sldId="278"/>
            <ac:spMk id="92" creationId="{A69BDC62-882D-49FD-B60A-05F493B04723}"/>
          </ac:spMkLst>
        </pc:spChg>
        <pc:spChg chg="mod">
          <ac:chgData name="Divya Rao" userId="409a8902-7986-4499-94e7-fd6e581eefca" providerId="ADAL" clId="{6907710B-9F8D-495B-9FB7-DF799C331B77}" dt="2022-12-18T16:34:47.221" v="794" actId="108"/>
          <ac:spMkLst>
            <pc:docMk/>
            <pc:sldMk cId="843768125" sldId="278"/>
            <ac:spMk id="93" creationId="{FC109BEC-95E0-4EA0-B65C-A8353481F394}"/>
          </ac:spMkLst>
        </pc:spChg>
        <pc:cxnChg chg="add mod">
          <ac:chgData name="Divya Rao" userId="409a8902-7986-4499-94e7-fd6e581eefca" providerId="ADAL" clId="{6907710B-9F8D-495B-9FB7-DF799C331B77}" dt="2022-12-18T15:59:46.943" v="221" actId="571"/>
          <ac:cxnSpMkLst>
            <pc:docMk/>
            <pc:sldMk cId="843768125" sldId="278"/>
            <ac:cxnSpMk id="2" creationId="{9E98D00E-BB2C-D750-0351-6D31364F9676}"/>
          </ac:cxnSpMkLst>
        </pc:cxnChg>
        <pc:cxnChg chg="add mod">
          <ac:chgData name="Divya Rao" userId="409a8902-7986-4499-94e7-fd6e581eefca" providerId="ADAL" clId="{6907710B-9F8D-495B-9FB7-DF799C331B77}" dt="2022-12-18T15:59:46.943" v="221" actId="571"/>
          <ac:cxnSpMkLst>
            <pc:docMk/>
            <pc:sldMk cId="843768125" sldId="278"/>
            <ac:cxnSpMk id="5" creationId="{C381B2B0-47BD-102C-0A72-EF41ABD818AC}"/>
          </ac:cxnSpMkLst>
        </pc:cxnChg>
        <pc:cxnChg chg="mod">
          <ac:chgData name="Divya Rao" userId="409a8902-7986-4499-94e7-fd6e581eefca" providerId="ADAL" clId="{6907710B-9F8D-495B-9FB7-DF799C331B77}" dt="2022-12-18T15:59:53.122" v="222" actId="1076"/>
          <ac:cxnSpMkLst>
            <pc:docMk/>
            <pc:sldMk cId="843768125" sldId="278"/>
            <ac:cxnSpMk id="8" creationId="{D0986099-F5F2-4E8B-BE17-81194861A00C}"/>
          </ac:cxnSpMkLst>
        </pc:cxnChg>
        <pc:cxnChg chg="mod">
          <ac:chgData name="Divya Rao" userId="409a8902-7986-4499-94e7-fd6e581eefca" providerId="ADAL" clId="{6907710B-9F8D-495B-9FB7-DF799C331B77}" dt="2022-12-18T15:59:34.507" v="217" actId="1076"/>
          <ac:cxnSpMkLst>
            <pc:docMk/>
            <pc:sldMk cId="843768125" sldId="278"/>
            <ac:cxnSpMk id="10" creationId="{78C71AAC-D0D2-4BBF-B302-54163A284EC6}"/>
          </ac:cxnSpMkLst>
        </pc:cxnChg>
        <pc:cxnChg chg="mod">
          <ac:chgData name="Divya Rao" userId="409a8902-7986-4499-94e7-fd6e581eefca" providerId="ADAL" clId="{6907710B-9F8D-495B-9FB7-DF799C331B77}" dt="2022-12-18T15:59:34.507" v="217" actId="1076"/>
          <ac:cxnSpMkLst>
            <pc:docMk/>
            <pc:sldMk cId="843768125" sldId="278"/>
            <ac:cxnSpMk id="13" creationId="{331AB5AC-284A-472B-B8E5-2F198F4E96D7}"/>
          </ac:cxnSpMkLst>
        </pc:cxnChg>
        <pc:cxnChg chg="mod">
          <ac:chgData name="Divya Rao" userId="409a8902-7986-4499-94e7-fd6e581eefca" providerId="ADAL" clId="{6907710B-9F8D-495B-9FB7-DF799C331B77}" dt="2022-12-18T15:59:53.122" v="222" actId="1076"/>
          <ac:cxnSpMkLst>
            <pc:docMk/>
            <pc:sldMk cId="843768125" sldId="278"/>
            <ac:cxnSpMk id="14" creationId="{83E690F4-843A-47A5-8620-4FB01C0D8E68}"/>
          </ac:cxnSpMkLst>
        </pc:cxnChg>
        <pc:cxnChg chg="mod">
          <ac:chgData name="Divya Rao" userId="409a8902-7986-4499-94e7-fd6e581eefca" providerId="ADAL" clId="{6907710B-9F8D-495B-9FB7-DF799C331B77}" dt="2022-12-18T15:59:34.507" v="217" actId="1076"/>
          <ac:cxnSpMkLst>
            <pc:docMk/>
            <pc:sldMk cId="843768125" sldId="278"/>
            <ac:cxnSpMk id="21" creationId="{4741AA56-D9ED-492E-8385-5CB8274B1286}"/>
          </ac:cxnSpMkLst>
        </pc:cxnChg>
        <pc:cxnChg chg="mod">
          <ac:chgData name="Divya Rao" userId="409a8902-7986-4499-94e7-fd6e581eefca" providerId="ADAL" clId="{6907710B-9F8D-495B-9FB7-DF799C331B77}" dt="2022-12-18T15:59:34.507" v="217" actId="1076"/>
          <ac:cxnSpMkLst>
            <pc:docMk/>
            <pc:sldMk cId="843768125" sldId="278"/>
            <ac:cxnSpMk id="78" creationId="{91394D4E-BC7A-418D-B233-6C374456AEAE}"/>
          </ac:cxnSpMkLst>
        </pc:cxnChg>
        <pc:cxnChg chg="mod">
          <ac:chgData name="Divya Rao" userId="409a8902-7986-4499-94e7-fd6e581eefca" providerId="ADAL" clId="{6907710B-9F8D-495B-9FB7-DF799C331B77}" dt="2022-12-18T15:59:34.507" v="217" actId="1076"/>
          <ac:cxnSpMkLst>
            <pc:docMk/>
            <pc:sldMk cId="843768125" sldId="278"/>
            <ac:cxnSpMk id="79" creationId="{61AAA85B-D8C7-43BE-844A-625265015123}"/>
          </ac:cxnSpMkLst>
        </pc:cxnChg>
      </pc:sldChg>
      <pc:sldChg chg="addSp delSp modSp mod">
        <pc:chgData name="Divya Rao" userId="409a8902-7986-4499-94e7-fd6e581eefca" providerId="ADAL" clId="{6907710B-9F8D-495B-9FB7-DF799C331B77}" dt="2022-12-18T17:04:33.667" v="1553" actId="20577"/>
        <pc:sldMkLst>
          <pc:docMk/>
          <pc:sldMk cId="1212140928" sldId="279"/>
        </pc:sldMkLst>
        <pc:spChg chg="del mod">
          <ac:chgData name="Divya Rao" userId="409a8902-7986-4499-94e7-fd6e581eefca" providerId="ADAL" clId="{6907710B-9F8D-495B-9FB7-DF799C331B77}" dt="2022-12-18T16:59:27.829" v="1444" actId="478"/>
          <ac:spMkLst>
            <pc:docMk/>
            <pc:sldMk cId="1212140928" sldId="279"/>
            <ac:spMk id="9" creationId="{F4673A57-8C07-453C-8611-1D99E8CDE141}"/>
          </ac:spMkLst>
        </pc:spChg>
        <pc:spChg chg="mod">
          <ac:chgData name="Divya Rao" userId="409a8902-7986-4499-94e7-fd6e581eefca" providerId="ADAL" clId="{6907710B-9F8D-495B-9FB7-DF799C331B77}" dt="2022-12-18T17:00:28.504" v="1473" actId="20577"/>
          <ac:spMkLst>
            <pc:docMk/>
            <pc:sldMk cId="1212140928" sldId="279"/>
            <ac:spMk id="11" creationId="{4E3F5479-058B-4FA8-92E9-18CAB8CDC5C5}"/>
          </ac:spMkLst>
        </pc:spChg>
        <pc:spChg chg="del mod">
          <ac:chgData name="Divya Rao" userId="409a8902-7986-4499-94e7-fd6e581eefca" providerId="ADAL" clId="{6907710B-9F8D-495B-9FB7-DF799C331B77}" dt="2022-12-18T17:03:55.283" v="1547" actId="478"/>
          <ac:spMkLst>
            <pc:docMk/>
            <pc:sldMk cId="1212140928" sldId="279"/>
            <ac:spMk id="43" creationId="{51613421-44EB-4EA7-89AE-D8972D473414}"/>
          </ac:spMkLst>
        </pc:spChg>
        <pc:spChg chg="mod">
          <ac:chgData name="Divya Rao" userId="409a8902-7986-4499-94e7-fd6e581eefca" providerId="ADAL" clId="{6907710B-9F8D-495B-9FB7-DF799C331B77}" dt="2022-12-18T17:03:29.139" v="1535" actId="20577"/>
          <ac:spMkLst>
            <pc:docMk/>
            <pc:sldMk cId="1212140928" sldId="279"/>
            <ac:spMk id="44" creationId="{71E47AC8-8358-4724-91F8-0D1B21FC5F47}"/>
          </ac:spMkLst>
        </pc:spChg>
        <pc:spChg chg="mod">
          <ac:chgData name="Divya Rao" userId="409a8902-7986-4499-94e7-fd6e581eefca" providerId="ADAL" clId="{6907710B-9F8D-495B-9FB7-DF799C331B77}" dt="2022-12-18T17:04:33.667" v="1553" actId="20577"/>
          <ac:spMkLst>
            <pc:docMk/>
            <pc:sldMk cId="1212140928" sldId="279"/>
            <ac:spMk id="45" creationId="{69F7E025-DDEC-4748-AAE9-9FA2A4BF1E49}"/>
          </ac:spMkLst>
        </pc:spChg>
        <pc:spChg chg="del">
          <ac:chgData name="Divya Rao" userId="409a8902-7986-4499-94e7-fd6e581eefca" providerId="ADAL" clId="{6907710B-9F8D-495B-9FB7-DF799C331B77}" dt="2022-12-18T17:03:58.065" v="1548" actId="478"/>
          <ac:spMkLst>
            <pc:docMk/>
            <pc:sldMk cId="1212140928" sldId="279"/>
            <ac:spMk id="46" creationId="{84176128-6116-4C3C-9CC3-394E6E116762}"/>
          </ac:spMkLst>
        </pc:spChg>
        <pc:spChg chg="mod">
          <ac:chgData name="Divya Rao" userId="409a8902-7986-4499-94e7-fd6e581eefca" providerId="ADAL" clId="{6907710B-9F8D-495B-9FB7-DF799C331B77}" dt="2022-12-18T17:03:35.225" v="1541" actId="20577"/>
          <ac:spMkLst>
            <pc:docMk/>
            <pc:sldMk cId="1212140928" sldId="279"/>
            <ac:spMk id="47" creationId="{839BCDE9-6CF8-45EE-BFA1-6E32ED5C240E}"/>
          </ac:spMkLst>
        </pc:spChg>
        <pc:spChg chg="mod">
          <ac:chgData name="Divya Rao" userId="409a8902-7986-4499-94e7-fd6e581eefca" providerId="ADAL" clId="{6907710B-9F8D-495B-9FB7-DF799C331B77}" dt="2022-12-18T17:02:51.194" v="1523" actId="20577"/>
          <ac:spMkLst>
            <pc:docMk/>
            <pc:sldMk cId="1212140928" sldId="279"/>
            <ac:spMk id="48" creationId="{7DDB637A-4822-4FE9-8AEA-11DEA7859049}"/>
          </ac:spMkLst>
        </pc:spChg>
        <pc:spChg chg="del">
          <ac:chgData name="Divya Rao" userId="409a8902-7986-4499-94e7-fd6e581eefca" providerId="ADAL" clId="{6907710B-9F8D-495B-9FB7-DF799C331B77}" dt="2022-12-18T17:04:02.004" v="1549" actId="478"/>
          <ac:spMkLst>
            <pc:docMk/>
            <pc:sldMk cId="1212140928" sldId="279"/>
            <ac:spMk id="49" creationId="{7FA68D61-8BDC-4C14-9F0D-CF0C946CD30A}"/>
          </ac:spMkLst>
        </pc:spChg>
        <pc:spChg chg="mod">
          <ac:chgData name="Divya Rao" userId="409a8902-7986-4499-94e7-fd6e581eefca" providerId="ADAL" clId="{6907710B-9F8D-495B-9FB7-DF799C331B77}" dt="2022-12-18T17:03:43.977" v="1545" actId="20577"/>
          <ac:spMkLst>
            <pc:docMk/>
            <pc:sldMk cId="1212140928" sldId="279"/>
            <ac:spMk id="50" creationId="{B164A1DA-19AA-4A0C-9ED2-92A9346B807A}"/>
          </ac:spMkLst>
        </pc:spChg>
        <pc:spChg chg="mod">
          <ac:chgData name="Divya Rao" userId="409a8902-7986-4499-94e7-fd6e581eefca" providerId="ADAL" clId="{6907710B-9F8D-495B-9FB7-DF799C331B77}" dt="2022-12-18T17:03:00.082" v="1529" actId="20577"/>
          <ac:spMkLst>
            <pc:docMk/>
            <pc:sldMk cId="1212140928" sldId="279"/>
            <ac:spMk id="51" creationId="{FA4B18CA-09B5-4584-8D25-60B58EF68413}"/>
          </ac:spMkLst>
        </pc:spChg>
        <pc:graphicFrameChg chg="del">
          <ac:chgData name="Divya Rao" userId="409a8902-7986-4499-94e7-fd6e581eefca" providerId="ADAL" clId="{6907710B-9F8D-495B-9FB7-DF799C331B77}" dt="2022-12-18T16:59:07.305" v="1437" actId="478"/>
          <ac:graphicFrameMkLst>
            <pc:docMk/>
            <pc:sldMk cId="1212140928" sldId="279"/>
            <ac:graphicFrameMk id="7" creationId="{686C4999-06C3-490E-B7B9-866B1D0D975E}"/>
          </ac:graphicFrameMkLst>
        </pc:graphicFrameChg>
        <pc:picChg chg="add del">
          <ac:chgData name="Divya Rao" userId="409a8902-7986-4499-94e7-fd6e581eefca" providerId="ADAL" clId="{6907710B-9F8D-495B-9FB7-DF799C331B77}" dt="2022-12-18T16:59:02.487" v="1436"/>
          <ac:picMkLst>
            <pc:docMk/>
            <pc:sldMk cId="1212140928" sldId="279"/>
            <ac:picMk id="1026" creationId="{E5846D18-6D28-E318-4635-66C535D5F32D}"/>
          </ac:picMkLst>
        </pc:picChg>
        <pc:picChg chg="add del mod">
          <ac:chgData name="Divya Rao" userId="409a8902-7986-4499-94e7-fd6e581eefca" providerId="ADAL" clId="{6907710B-9F8D-495B-9FB7-DF799C331B77}" dt="2022-12-18T16:59:27.829" v="1444" actId="478"/>
          <ac:picMkLst>
            <pc:docMk/>
            <pc:sldMk cId="1212140928" sldId="279"/>
            <ac:picMk id="1028" creationId="{457AD511-CEEF-8446-A755-D60A3FC920D9}"/>
          </ac:picMkLst>
        </pc:picChg>
        <pc:picChg chg="add mod">
          <ac:chgData name="Divya Rao" userId="409a8902-7986-4499-94e7-fd6e581eefca" providerId="ADAL" clId="{6907710B-9F8D-495B-9FB7-DF799C331B77}" dt="2022-12-18T16:59:41.205" v="1449" actId="14100"/>
          <ac:picMkLst>
            <pc:docMk/>
            <pc:sldMk cId="1212140928" sldId="279"/>
            <ac:picMk id="1030" creationId="{BE2140C4-CA67-4404-F758-E67269DBEE8C}"/>
          </ac:picMkLst>
        </pc:picChg>
      </pc:sldChg>
      <pc:sldChg chg="addSp delSp modSp mod">
        <pc:chgData name="Divya Rao" userId="409a8902-7986-4499-94e7-fd6e581eefca" providerId="ADAL" clId="{6907710B-9F8D-495B-9FB7-DF799C331B77}" dt="2022-12-19T13:13:25.404" v="2380" actId="403"/>
        <pc:sldMkLst>
          <pc:docMk/>
          <pc:sldMk cId="3887579892" sldId="280"/>
        </pc:sldMkLst>
        <pc:spChg chg="add mod">
          <ac:chgData name="Divya Rao" userId="409a8902-7986-4499-94e7-fd6e581eefca" providerId="ADAL" clId="{6907710B-9F8D-495B-9FB7-DF799C331B77}" dt="2022-12-19T13:01:11.675" v="2204"/>
          <ac:spMkLst>
            <pc:docMk/>
            <pc:sldMk cId="3887579892" sldId="280"/>
            <ac:spMk id="2" creationId="{207B17E0-5B99-22EC-358E-F472FCED6366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3" creationId="{8DC8DEBA-4D8D-4704-A04E-32A1E0BF41F4}"/>
          </ac:spMkLst>
        </pc:spChg>
        <pc:spChg chg="add del mod">
          <ac:chgData name="Divya Rao" userId="409a8902-7986-4499-94e7-fd6e581eefca" providerId="ADAL" clId="{6907710B-9F8D-495B-9FB7-DF799C331B77}" dt="2022-12-19T13:13:25.404" v="2380" actId="403"/>
          <ac:spMkLst>
            <pc:docMk/>
            <pc:sldMk cId="3887579892" sldId="280"/>
            <ac:spMk id="5" creationId="{A0FEAF73-0051-3E09-B202-B530DF8500F5}"/>
          </ac:spMkLst>
        </pc:spChg>
        <pc:spChg chg="mod">
          <ac:chgData name="Divya Rao" userId="409a8902-7986-4499-94e7-fd6e581eefca" providerId="ADAL" clId="{6907710B-9F8D-495B-9FB7-DF799C331B77}" dt="2022-12-19T12:51:36.472" v="2191" actId="6549"/>
          <ac:spMkLst>
            <pc:docMk/>
            <pc:sldMk cId="3887579892" sldId="280"/>
            <ac:spMk id="11" creationId="{4E3F5479-058B-4FA8-92E9-18CAB8CDC5C5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22" creationId="{769CE3F0-8651-4FF1-8CAF-1E986C3831C4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23" creationId="{59423939-1DC9-4306-AA5D-6C0111336356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24" creationId="{A838DD0B-E018-44D0-A4C0-13DF2FD0288D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25" creationId="{B5265A05-9A0F-4DEC-9382-F51EEE742251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29" creationId="{8770E695-5D11-488D-931B-4C4259EC25FF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32" creationId="{16FB0785-0013-474B-B959-F2CC8F4C0C1E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33" creationId="{913AB221-FD8D-4664-9B4C-AE1B1660ECAA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34" creationId="{53F5EDC0-C02E-4790-A681-CA7AB9133338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35" creationId="{857F5370-BF8E-406B-BEAE-B1224615626A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36" creationId="{98F5A313-1C6C-4AEE-8556-576074B1BF06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37" creationId="{0C310CC8-6624-4352-A642-89EF6FA7DCE6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70" creationId="{1A4AFC64-5C16-40F4-BDFA-E62EE3AAEA23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71" creationId="{4F438411-AB3F-41D1-B7B0-3BD67465A272}"/>
          </ac:spMkLst>
        </pc:spChg>
        <pc:spChg chg="del">
          <ac:chgData name="Divya Rao" userId="409a8902-7986-4499-94e7-fd6e581eefca" providerId="ADAL" clId="{6907710B-9F8D-495B-9FB7-DF799C331B77}" dt="2022-12-19T12:51:12.007" v="2175" actId="478"/>
          <ac:spMkLst>
            <pc:docMk/>
            <pc:sldMk cId="3887579892" sldId="280"/>
            <ac:spMk id="72" creationId="{EC8E95A8-22FE-44FA-B5A6-2AA2D47A5BB3}"/>
          </ac:spMkLst>
        </pc:spChg>
        <pc:grpChg chg="del">
          <ac:chgData name="Divya Rao" userId="409a8902-7986-4499-94e7-fd6e581eefca" providerId="ADAL" clId="{6907710B-9F8D-495B-9FB7-DF799C331B77}" dt="2022-12-19T12:51:12.007" v="2175" actId="478"/>
          <ac:grpSpMkLst>
            <pc:docMk/>
            <pc:sldMk cId="3887579892" sldId="280"/>
            <ac:grpSpMk id="41" creationId="{F9B9D0B7-66BB-408F-A1CC-EA2209284AAD}"/>
          </ac:grpSpMkLst>
        </pc:grpChg>
        <pc:grpChg chg="del">
          <ac:chgData name="Divya Rao" userId="409a8902-7986-4499-94e7-fd6e581eefca" providerId="ADAL" clId="{6907710B-9F8D-495B-9FB7-DF799C331B77}" dt="2022-12-19T12:51:12.007" v="2175" actId="478"/>
          <ac:grpSpMkLst>
            <pc:docMk/>
            <pc:sldMk cId="3887579892" sldId="280"/>
            <ac:grpSpMk id="53" creationId="{8567F01D-3435-4405-B8A9-9C2446E042DD}"/>
          </ac:grpSpMkLst>
        </pc:grpChg>
        <pc:grpChg chg="del">
          <ac:chgData name="Divya Rao" userId="409a8902-7986-4499-94e7-fd6e581eefca" providerId="ADAL" clId="{6907710B-9F8D-495B-9FB7-DF799C331B77}" dt="2022-12-19T12:51:12.007" v="2175" actId="478"/>
          <ac:grpSpMkLst>
            <pc:docMk/>
            <pc:sldMk cId="3887579892" sldId="280"/>
            <ac:grpSpMk id="73" creationId="{6C60D8E2-BC37-4164-84A8-5B32D836BEC3}"/>
          </ac:grpSpMkLst>
        </pc:grpChg>
        <pc:picChg chg="add">
          <ac:chgData name="Divya Rao" userId="409a8902-7986-4499-94e7-fd6e581eefca" providerId="ADAL" clId="{6907710B-9F8D-495B-9FB7-DF799C331B77}" dt="2022-12-19T12:52:02.866" v="2195"/>
          <ac:picMkLst>
            <pc:docMk/>
            <pc:sldMk cId="3887579892" sldId="280"/>
            <ac:picMk id="5122" creationId="{633511CA-A392-176C-337C-E1CA6AE9077B}"/>
          </ac:picMkLst>
        </pc:picChg>
        <pc:cxnChg chg="add mod">
          <ac:chgData name="Divya Rao" userId="409a8902-7986-4499-94e7-fd6e581eefca" providerId="ADAL" clId="{6907710B-9F8D-495B-9FB7-DF799C331B77}" dt="2022-12-19T12:52:37.846" v="2200" actId="14100"/>
          <ac:cxnSpMkLst>
            <pc:docMk/>
            <pc:sldMk cId="3887579892" sldId="280"/>
            <ac:cxnSpMk id="4" creationId="{72C1E65F-AE69-AE7E-0DDD-892F5DEB700C}"/>
          </ac:cxnSpMkLst>
        </pc:cxnChg>
        <pc:cxnChg chg="mod">
          <ac:chgData name="Divya Rao" userId="409a8902-7986-4499-94e7-fd6e581eefca" providerId="ADAL" clId="{6907710B-9F8D-495B-9FB7-DF799C331B77}" dt="2022-12-19T12:51:42.603" v="2192" actId="1076"/>
          <ac:cxnSpMkLst>
            <pc:docMk/>
            <pc:sldMk cId="3887579892" sldId="280"/>
            <ac:cxnSpMk id="8" creationId="{D0986099-F5F2-4E8B-BE17-81194861A00C}"/>
          </ac:cxnSpMkLst>
        </pc:cxnChg>
        <pc:cxnChg chg="mod">
          <ac:chgData name="Divya Rao" userId="409a8902-7986-4499-94e7-fd6e581eefca" providerId="ADAL" clId="{6907710B-9F8D-495B-9FB7-DF799C331B77}" dt="2022-12-19T12:51:49.872" v="2194" actId="1076"/>
          <ac:cxnSpMkLst>
            <pc:docMk/>
            <pc:sldMk cId="3887579892" sldId="280"/>
            <ac:cxnSpMk id="14" creationId="{83E690F4-843A-47A5-8620-4FB01C0D8E68}"/>
          </ac:cxnSpMkLst>
        </pc:cxnChg>
      </pc:sldChg>
      <pc:sldChg chg="addSp delSp modSp mod ord">
        <pc:chgData name="Divya Rao" userId="409a8902-7986-4499-94e7-fd6e581eefca" providerId="ADAL" clId="{6907710B-9F8D-495B-9FB7-DF799C331B77}" dt="2022-12-19T12:50:25.892" v="2174" actId="20577"/>
        <pc:sldMkLst>
          <pc:docMk/>
          <pc:sldMk cId="875445271" sldId="281"/>
        </pc:sldMkLst>
        <pc:spChg chg="add mod">
          <ac:chgData name="Divya Rao" userId="409a8902-7986-4499-94e7-fd6e581eefca" providerId="ADAL" clId="{6907710B-9F8D-495B-9FB7-DF799C331B77}" dt="2022-12-19T12:50:11.314" v="2137" actId="403"/>
          <ac:spMkLst>
            <pc:docMk/>
            <pc:sldMk cId="875445271" sldId="281"/>
            <ac:spMk id="3" creationId="{22E1AD41-1CCD-2F5A-3A56-EBE7D11C5ACE}"/>
          </ac:spMkLst>
        </pc:spChg>
        <pc:spChg chg="add del">
          <ac:chgData name="Divya Rao" userId="409a8902-7986-4499-94e7-fd6e581eefca" providerId="ADAL" clId="{6907710B-9F8D-495B-9FB7-DF799C331B77}" dt="2022-12-19T12:44:55.461" v="1941" actId="478"/>
          <ac:spMkLst>
            <pc:docMk/>
            <pc:sldMk cId="875445271" sldId="281"/>
            <ac:spMk id="7" creationId="{67149B44-59AD-4690-80C9-E1BD6CD00D07}"/>
          </ac:spMkLst>
        </pc:spChg>
        <pc:spChg chg="mod">
          <ac:chgData name="Divya Rao" userId="409a8902-7986-4499-94e7-fd6e581eefca" providerId="ADAL" clId="{6907710B-9F8D-495B-9FB7-DF799C331B77}" dt="2022-12-19T12:45:40.537" v="1974" actId="14100"/>
          <ac:spMkLst>
            <pc:docMk/>
            <pc:sldMk cId="875445271" sldId="281"/>
            <ac:spMk id="11" creationId="{4E3F5479-058B-4FA8-92E9-18CAB8CDC5C5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31" creationId="{160F3D2A-DDEB-465E-AAD3-D5DF7B6D5B43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32" creationId="{B5F2BF4D-A7CC-4EBB-95EE-71610004A3D7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33" creationId="{C1376BF3-C8B4-42C0-BF77-D3FADEB8D226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34" creationId="{78429B93-7238-4139-A703-26ABDBFB1498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35" creationId="{FFEC666F-8CEB-456C-A2BE-0ED23EE4FADC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36" creationId="{406A6BB3-00DC-4CF5-AC64-82CF18B48C9C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37" creationId="{0852AFAF-F59C-431F-8C82-94379765098D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38" creationId="{4C5127E9-68E5-46FA-8C57-25FDF54CF7BC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39" creationId="{2359F2CA-3777-4AA1-A96A-2B49185A93F8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40" creationId="{1FE19FFA-CAD6-453B-8808-4EB523DD1271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41" creationId="{C68F970D-304B-4DB3-A6C2-E214037CD6E5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42" creationId="{28204691-D113-415C-8A74-FFC7DBEA4A41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43" creationId="{9506A8E7-40C8-4CB3-909D-6D1FBA2D8F3D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44" creationId="{9F58591E-3473-4F64-8EC7-B3C59E9BCF39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45" creationId="{8ACB7BFA-2B1C-41FA-A91F-C2A74141E269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46" creationId="{DC0F6511-C5AE-49E3-92DC-7B6FA6B2208D}"/>
          </ac:spMkLst>
        </pc:spChg>
        <pc:spChg chg="del">
          <ac:chgData name="Divya Rao" userId="409a8902-7986-4499-94e7-fd6e581eefca" providerId="ADAL" clId="{6907710B-9F8D-495B-9FB7-DF799C331B77}" dt="2022-12-19T12:44:58.374" v="1942" actId="478"/>
          <ac:spMkLst>
            <pc:docMk/>
            <pc:sldMk cId="875445271" sldId="281"/>
            <ac:spMk id="147" creationId="{5CED8A16-6FBE-41A7-9A3B-6220F32B4ED2}"/>
          </ac:spMkLst>
        </pc:spChg>
        <pc:spChg chg="mod">
          <ac:chgData name="Divya Rao" userId="409a8902-7986-4499-94e7-fd6e581eefca" providerId="ADAL" clId="{6907710B-9F8D-495B-9FB7-DF799C331B77}" dt="2022-12-19T12:50:25.892" v="2174" actId="20577"/>
          <ac:spMkLst>
            <pc:docMk/>
            <pc:sldMk cId="875445271" sldId="281"/>
            <ac:spMk id="148" creationId="{2809A67D-EE6E-45D1-AA73-B11A0B4F2508}"/>
          </ac:spMkLst>
        </pc:spChg>
        <pc:spChg chg="del mod">
          <ac:chgData name="Divya Rao" userId="409a8902-7986-4499-94e7-fd6e581eefca" providerId="ADAL" clId="{6907710B-9F8D-495B-9FB7-DF799C331B77}" dt="2022-12-19T12:48:20.006" v="2042"/>
          <ac:spMkLst>
            <pc:docMk/>
            <pc:sldMk cId="875445271" sldId="281"/>
            <ac:spMk id="150" creationId="{82D6D7C7-ED2D-4325-93B0-EE2B9C2B2CF7}"/>
          </ac:spMkLst>
        </pc:spChg>
        <pc:graphicFrameChg chg="del">
          <ac:chgData name="Divya Rao" userId="409a8902-7986-4499-94e7-fd6e581eefca" providerId="ADAL" clId="{6907710B-9F8D-495B-9FB7-DF799C331B77}" dt="2022-12-19T12:44:41.939" v="1938" actId="478"/>
          <ac:graphicFrameMkLst>
            <pc:docMk/>
            <pc:sldMk cId="875445271" sldId="281"/>
            <ac:graphicFrameMk id="48" creationId="{4293C5FE-8B5A-43A8-B602-44F133628917}"/>
          </ac:graphicFrameMkLst>
        </pc:graphicFrameChg>
        <pc:picChg chg="add mod">
          <ac:chgData name="Divya Rao" userId="409a8902-7986-4499-94e7-fd6e581eefca" providerId="ADAL" clId="{6907710B-9F8D-495B-9FB7-DF799C331B77}" dt="2022-12-19T12:48:23.295" v="2044" actId="1076"/>
          <ac:picMkLst>
            <pc:docMk/>
            <pc:sldMk cId="875445271" sldId="281"/>
            <ac:picMk id="2" creationId="{6147D7F0-7588-585B-1C28-C569BE09856B}"/>
          </ac:picMkLst>
        </pc:picChg>
        <pc:picChg chg="add del mod">
          <ac:chgData name="Divya Rao" userId="409a8902-7986-4499-94e7-fd6e581eefca" providerId="ADAL" clId="{6907710B-9F8D-495B-9FB7-DF799C331B77}" dt="2022-12-19T12:45:41.767" v="1975"/>
          <ac:picMkLst>
            <pc:docMk/>
            <pc:sldMk cId="875445271" sldId="281"/>
            <ac:picMk id="4098" creationId="{2B51F694-60C2-97D9-5CF5-B4040EC0F075}"/>
          </ac:picMkLst>
        </pc:picChg>
        <pc:picChg chg="add mod">
          <ac:chgData name="Divya Rao" userId="409a8902-7986-4499-94e7-fd6e581eefca" providerId="ADAL" clId="{6907710B-9F8D-495B-9FB7-DF799C331B77}" dt="2022-12-19T12:48:19.250" v="2040" actId="14100"/>
          <ac:picMkLst>
            <pc:docMk/>
            <pc:sldMk cId="875445271" sldId="281"/>
            <ac:picMk id="4100" creationId="{E04FCADB-01DE-5F04-893C-01D844255076}"/>
          </ac:picMkLst>
        </pc:picChg>
      </pc:sldChg>
      <pc:sldChg chg="del">
        <pc:chgData name="Divya Rao" userId="409a8902-7986-4499-94e7-fd6e581eefca" providerId="ADAL" clId="{6907710B-9F8D-495B-9FB7-DF799C331B77}" dt="2022-12-19T13:04:07.628" v="2265" actId="47"/>
        <pc:sldMkLst>
          <pc:docMk/>
          <pc:sldMk cId="1061713674" sldId="282"/>
        </pc:sldMkLst>
      </pc:sldChg>
      <pc:sldChg chg="delSp modSp mod">
        <pc:chgData name="Divya Rao" userId="409a8902-7986-4499-94e7-fd6e581eefca" providerId="ADAL" clId="{6907710B-9F8D-495B-9FB7-DF799C331B77}" dt="2022-12-19T13:06:31.300" v="2321" actId="1076"/>
        <pc:sldMkLst>
          <pc:docMk/>
          <pc:sldMk cId="727364193" sldId="283"/>
        </pc:sldMkLst>
        <pc:spChg chg="mod">
          <ac:chgData name="Divya Rao" userId="409a8902-7986-4499-94e7-fd6e581eefca" providerId="ADAL" clId="{6907710B-9F8D-495B-9FB7-DF799C331B77}" dt="2022-12-19T13:06:27.664" v="2320" actId="1076"/>
          <ac:spMkLst>
            <pc:docMk/>
            <pc:sldMk cId="727364193" sldId="283"/>
            <ac:spMk id="2" creationId="{3C1CAF08-13B9-48BA-A271-8CE5B568A664}"/>
          </ac:spMkLst>
        </pc:spChg>
        <pc:spChg chg="mod">
          <ac:chgData name="Divya Rao" userId="409a8902-7986-4499-94e7-fd6e581eefca" providerId="ADAL" clId="{6907710B-9F8D-495B-9FB7-DF799C331B77}" dt="2022-12-19T13:04:39.449" v="2299" actId="20577"/>
          <ac:spMkLst>
            <pc:docMk/>
            <pc:sldMk cId="727364193" sldId="283"/>
            <ac:spMk id="11" creationId="{4E3F5479-058B-4FA8-92E9-18CAB8CDC5C5}"/>
          </ac:spMkLst>
        </pc:spChg>
        <pc:spChg chg="mod">
          <ac:chgData name="Divya Rao" userId="409a8902-7986-4499-94e7-fd6e581eefca" providerId="ADAL" clId="{6907710B-9F8D-495B-9FB7-DF799C331B77}" dt="2022-12-19T13:06:31.300" v="2321" actId="1076"/>
          <ac:spMkLst>
            <pc:docMk/>
            <pc:sldMk cId="727364193" sldId="283"/>
            <ac:spMk id="26" creationId="{D1B1E083-D07C-4934-9782-F7CCA3539ACF}"/>
          </ac:spMkLst>
        </pc:spChg>
        <pc:spChg chg="del">
          <ac:chgData name="Divya Rao" userId="409a8902-7986-4499-94e7-fd6e581eefca" providerId="ADAL" clId="{6907710B-9F8D-495B-9FB7-DF799C331B77}" dt="2022-12-19T13:06:01.748" v="2315" actId="478"/>
          <ac:spMkLst>
            <pc:docMk/>
            <pc:sldMk cId="727364193" sldId="283"/>
            <ac:spMk id="27" creationId="{EBD06280-71F4-4832-A31C-772537FAE929}"/>
          </ac:spMkLst>
        </pc:spChg>
        <pc:spChg chg="del">
          <ac:chgData name="Divya Rao" userId="409a8902-7986-4499-94e7-fd6e581eefca" providerId="ADAL" clId="{6907710B-9F8D-495B-9FB7-DF799C331B77}" dt="2022-12-19T13:06:00.176" v="2314" actId="478"/>
          <ac:spMkLst>
            <pc:docMk/>
            <pc:sldMk cId="727364193" sldId="283"/>
            <ac:spMk id="28" creationId="{C917D965-B5BB-41DC-BB5E-C27AF802DD50}"/>
          </ac:spMkLst>
        </pc:spChg>
        <pc:spChg chg="mod">
          <ac:chgData name="Divya Rao" userId="409a8902-7986-4499-94e7-fd6e581eefca" providerId="ADAL" clId="{6907710B-9F8D-495B-9FB7-DF799C331B77}" dt="2022-12-19T13:06:19.517" v="2318" actId="20577"/>
          <ac:spMkLst>
            <pc:docMk/>
            <pc:sldMk cId="727364193" sldId="283"/>
            <ac:spMk id="38" creationId="{5ECF613A-FCF5-4CC5-AA46-DABB088D7230}"/>
          </ac:spMkLst>
        </pc:spChg>
        <pc:spChg chg="mod">
          <ac:chgData name="Divya Rao" userId="409a8902-7986-4499-94e7-fd6e581eefca" providerId="ADAL" clId="{6907710B-9F8D-495B-9FB7-DF799C331B77}" dt="2022-12-19T13:06:10.280" v="2317" actId="14100"/>
          <ac:spMkLst>
            <pc:docMk/>
            <pc:sldMk cId="727364193" sldId="283"/>
            <ac:spMk id="40" creationId="{5842CE6B-862D-4B18-B10B-3436A7D24058}"/>
          </ac:spMkLst>
        </pc:spChg>
        <pc:spChg chg="del mod">
          <ac:chgData name="Divya Rao" userId="409a8902-7986-4499-94e7-fd6e581eefca" providerId="ADAL" clId="{6907710B-9F8D-495B-9FB7-DF799C331B77}" dt="2022-12-19T13:05:13.787" v="2304" actId="478"/>
          <ac:spMkLst>
            <pc:docMk/>
            <pc:sldMk cId="727364193" sldId="283"/>
            <ac:spMk id="41" creationId="{D130C0AE-B52E-4C65-A461-AD2F7D2362DE}"/>
          </ac:spMkLst>
        </pc:spChg>
        <pc:spChg chg="del">
          <ac:chgData name="Divya Rao" userId="409a8902-7986-4499-94e7-fd6e581eefca" providerId="ADAL" clId="{6907710B-9F8D-495B-9FB7-DF799C331B77}" dt="2022-12-19T13:05:26.042" v="2308" actId="478"/>
          <ac:spMkLst>
            <pc:docMk/>
            <pc:sldMk cId="727364193" sldId="283"/>
            <ac:spMk id="42" creationId="{6E783ACB-62DF-4DA3-9240-822BAEA78497}"/>
          </ac:spMkLst>
        </pc:spChg>
        <pc:spChg chg="del">
          <ac:chgData name="Divya Rao" userId="409a8902-7986-4499-94e7-fd6e581eefca" providerId="ADAL" clId="{6907710B-9F8D-495B-9FB7-DF799C331B77}" dt="2022-12-19T13:05:00.443" v="2300" actId="478"/>
          <ac:spMkLst>
            <pc:docMk/>
            <pc:sldMk cId="727364193" sldId="283"/>
            <ac:spMk id="43" creationId="{6173DD7D-A9F5-4D7E-A942-64AE3F48B264}"/>
          </ac:spMkLst>
        </pc:spChg>
        <pc:spChg chg="del">
          <ac:chgData name="Divya Rao" userId="409a8902-7986-4499-94e7-fd6e581eefca" providerId="ADAL" clId="{6907710B-9F8D-495B-9FB7-DF799C331B77}" dt="2022-12-19T13:05:22.203" v="2306" actId="478"/>
          <ac:spMkLst>
            <pc:docMk/>
            <pc:sldMk cId="727364193" sldId="283"/>
            <ac:spMk id="44" creationId="{95967C4C-72D9-469E-BB08-F31A36FBD11D}"/>
          </ac:spMkLst>
        </pc:spChg>
        <pc:spChg chg="del">
          <ac:chgData name="Divya Rao" userId="409a8902-7986-4499-94e7-fd6e581eefca" providerId="ADAL" clId="{6907710B-9F8D-495B-9FB7-DF799C331B77}" dt="2022-12-19T13:05:19.685" v="2305" actId="478"/>
          <ac:spMkLst>
            <pc:docMk/>
            <pc:sldMk cId="727364193" sldId="283"/>
            <ac:spMk id="45" creationId="{A2A2A928-93BB-46FE-9683-5A5BAADF87B3}"/>
          </ac:spMkLst>
        </pc:spChg>
        <pc:spChg chg="del">
          <ac:chgData name="Divya Rao" userId="409a8902-7986-4499-94e7-fd6e581eefca" providerId="ADAL" clId="{6907710B-9F8D-495B-9FB7-DF799C331B77}" dt="2022-12-19T13:05:24.313" v="2307" actId="478"/>
          <ac:spMkLst>
            <pc:docMk/>
            <pc:sldMk cId="727364193" sldId="283"/>
            <ac:spMk id="46" creationId="{D84D1B01-F5DB-4D77-80D5-5CACEA0F7047}"/>
          </ac:spMkLst>
        </pc:spChg>
        <pc:cxnChg chg="del">
          <ac:chgData name="Divya Rao" userId="409a8902-7986-4499-94e7-fd6e581eefca" providerId="ADAL" clId="{6907710B-9F8D-495B-9FB7-DF799C331B77}" dt="2022-12-19T13:05:07.963" v="2302" actId="478"/>
          <ac:cxnSpMkLst>
            <pc:docMk/>
            <pc:sldMk cId="727364193" sldId="283"/>
            <ac:cxnSpMk id="9" creationId="{8CBC1BB2-55FC-4E8F-A171-32FAA820D2B7}"/>
          </ac:cxnSpMkLst>
        </pc:cxnChg>
      </pc:sldChg>
      <pc:sldChg chg="delSp mod">
        <pc:chgData name="Divya Rao" userId="409a8902-7986-4499-94e7-fd6e581eefca" providerId="ADAL" clId="{6907710B-9F8D-495B-9FB7-DF799C331B77}" dt="2022-12-18T17:01:33.816" v="1489" actId="478"/>
        <pc:sldMkLst>
          <pc:docMk/>
          <pc:sldMk cId="1923038163" sldId="285"/>
        </pc:sldMkLst>
        <pc:picChg chg="del">
          <ac:chgData name="Divya Rao" userId="409a8902-7986-4499-94e7-fd6e581eefca" providerId="ADAL" clId="{6907710B-9F8D-495B-9FB7-DF799C331B77}" dt="2022-12-18T17:01:33.816" v="1489" actId="478"/>
          <ac:picMkLst>
            <pc:docMk/>
            <pc:sldMk cId="1923038163" sldId="285"/>
            <ac:picMk id="6" creationId="{A86744F2-5246-4A0A-B119-35E7FB76A0D8}"/>
          </ac:picMkLst>
        </pc:picChg>
      </pc:sldChg>
      <pc:sldChg chg="del">
        <pc:chgData name="Divya Rao" userId="409a8902-7986-4499-94e7-fd6e581eefca" providerId="ADAL" clId="{6907710B-9F8D-495B-9FB7-DF799C331B77}" dt="2022-12-19T13:04:11.239" v="2266" actId="47"/>
        <pc:sldMkLst>
          <pc:docMk/>
          <pc:sldMk cId="2275478364" sldId="287"/>
        </pc:sldMkLst>
      </pc:sldChg>
      <pc:sldChg chg="addSp delSp modSp add mod ord">
        <pc:chgData name="Divya Rao" userId="409a8902-7986-4499-94e7-fd6e581eefca" providerId="ADAL" clId="{6907710B-9F8D-495B-9FB7-DF799C331B77}" dt="2022-12-18T16:58:10.384" v="1434" actId="1076"/>
        <pc:sldMkLst>
          <pc:docMk/>
          <pc:sldMk cId="2109613132" sldId="288"/>
        </pc:sldMkLst>
        <pc:spChg chg="add mod">
          <ac:chgData name="Divya Rao" userId="409a8902-7986-4499-94e7-fd6e581eefca" providerId="ADAL" clId="{6907710B-9F8D-495B-9FB7-DF799C331B77}" dt="2022-12-18T16:55:53.488" v="1414" actId="1076"/>
          <ac:spMkLst>
            <pc:docMk/>
            <pc:sldMk cId="2109613132" sldId="288"/>
            <ac:spMk id="3" creationId="{99F4B603-E078-EE88-A896-EC96BFB465CB}"/>
          </ac:spMkLst>
        </pc:spChg>
        <pc:spChg chg="mod">
          <ac:chgData name="Divya Rao" userId="409a8902-7986-4499-94e7-fd6e581eefca" providerId="ADAL" clId="{6907710B-9F8D-495B-9FB7-DF799C331B77}" dt="2022-12-18T16:55:48.646" v="1413"/>
          <ac:spMkLst>
            <pc:docMk/>
            <pc:sldMk cId="2109613132" sldId="288"/>
            <ac:spMk id="4" creationId="{3F19BFA5-D0CA-4CF0-8499-504D956B6563}"/>
          </ac:spMkLst>
        </pc:spChg>
        <pc:spChg chg="add mod">
          <ac:chgData name="Divya Rao" userId="409a8902-7986-4499-94e7-fd6e581eefca" providerId="ADAL" clId="{6907710B-9F8D-495B-9FB7-DF799C331B77}" dt="2022-12-18T16:53:51.089" v="1391" actId="403"/>
          <ac:spMkLst>
            <pc:docMk/>
            <pc:sldMk cId="2109613132" sldId="288"/>
            <ac:spMk id="5" creationId="{0CD4FA8E-7AF1-12EF-1929-9A3BFA8E3A9C}"/>
          </ac:spMkLst>
        </pc:spChg>
        <pc:spChg chg="add mod">
          <ac:chgData name="Divya Rao" userId="409a8902-7986-4499-94e7-fd6e581eefca" providerId="ADAL" clId="{6907710B-9F8D-495B-9FB7-DF799C331B77}" dt="2022-12-18T16:54:18.364" v="1395" actId="255"/>
          <ac:spMkLst>
            <pc:docMk/>
            <pc:sldMk cId="2109613132" sldId="288"/>
            <ac:spMk id="6" creationId="{2A7E43C1-017D-69D6-7E74-62CC512C7C39}"/>
          </ac:spMkLst>
        </pc:spChg>
        <pc:spChg chg="add mod">
          <ac:chgData name="Divya Rao" userId="409a8902-7986-4499-94e7-fd6e581eefca" providerId="ADAL" clId="{6907710B-9F8D-495B-9FB7-DF799C331B77}" dt="2022-12-18T16:54:43.048" v="1400" actId="14100"/>
          <ac:spMkLst>
            <pc:docMk/>
            <pc:sldMk cId="2109613132" sldId="288"/>
            <ac:spMk id="7" creationId="{0077D241-C08C-E9A7-F423-15A44C951BE1}"/>
          </ac:spMkLst>
        </pc:spChg>
        <pc:spChg chg="add mod">
          <ac:chgData name="Divya Rao" userId="409a8902-7986-4499-94e7-fd6e581eefca" providerId="ADAL" clId="{6907710B-9F8D-495B-9FB7-DF799C331B77}" dt="2022-12-18T16:55:31.571" v="1410" actId="255"/>
          <ac:spMkLst>
            <pc:docMk/>
            <pc:sldMk cId="2109613132" sldId="288"/>
            <ac:spMk id="10" creationId="{452143ED-D7CE-5B8E-ED83-DE997983256E}"/>
          </ac:spMkLst>
        </pc:spChg>
        <pc:spChg chg="mod">
          <ac:chgData name="Divya Rao" userId="409a8902-7986-4499-94e7-fd6e581eefca" providerId="ADAL" clId="{6907710B-9F8D-495B-9FB7-DF799C331B77}" dt="2022-12-18T16:57:18.555" v="1429" actId="1076"/>
          <ac:spMkLst>
            <pc:docMk/>
            <pc:sldMk cId="2109613132" sldId="288"/>
            <ac:spMk id="11" creationId="{4E3F5479-058B-4FA8-92E9-18CAB8CDC5C5}"/>
          </ac:spMkLst>
        </pc:spChg>
        <pc:spChg chg="mod">
          <ac:chgData name="Divya Rao" userId="409a8902-7986-4499-94e7-fd6e581eefca" providerId="ADAL" clId="{6907710B-9F8D-495B-9FB7-DF799C331B77}" dt="2022-12-18T16:57:53.194" v="1432" actId="14100"/>
          <ac:spMkLst>
            <pc:docMk/>
            <pc:sldMk cId="2109613132" sldId="288"/>
            <ac:spMk id="44" creationId="{7E139379-1914-4446-8D6D-984A47041A54}"/>
          </ac:spMkLst>
        </pc:spChg>
        <pc:spChg chg="mod">
          <ac:chgData name="Divya Rao" userId="409a8902-7986-4499-94e7-fd6e581eefca" providerId="ADAL" clId="{6907710B-9F8D-495B-9FB7-DF799C331B77}" dt="2022-12-18T16:57:41.994" v="1431" actId="14100"/>
          <ac:spMkLst>
            <pc:docMk/>
            <pc:sldMk cId="2109613132" sldId="288"/>
            <ac:spMk id="45" creationId="{F79B51BB-1B30-4ED8-B26D-21EE8BC675B2}"/>
          </ac:spMkLst>
        </pc:spChg>
        <pc:spChg chg="mod">
          <ac:chgData name="Divya Rao" userId="409a8902-7986-4499-94e7-fd6e581eefca" providerId="ADAL" clId="{6907710B-9F8D-495B-9FB7-DF799C331B77}" dt="2022-12-18T16:58:10.384" v="1434" actId="1076"/>
          <ac:spMkLst>
            <pc:docMk/>
            <pc:sldMk cId="2109613132" sldId="288"/>
            <ac:spMk id="46" creationId="{89DA262E-0502-4E65-8ABA-E063880EAC4C}"/>
          </ac:spMkLst>
        </pc:spChg>
        <pc:spChg chg="mod">
          <ac:chgData name="Divya Rao" userId="409a8902-7986-4499-94e7-fd6e581eefca" providerId="ADAL" clId="{6907710B-9F8D-495B-9FB7-DF799C331B77}" dt="2022-12-18T16:56:03.375" v="1415"/>
          <ac:spMkLst>
            <pc:docMk/>
            <pc:sldMk cId="2109613132" sldId="288"/>
            <ac:spMk id="47" creationId="{1751D31D-3535-411D-8BAC-95CCC90AB185}"/>
          </ac:spMkLst>
        </pc:spChg>
        <pc:spChg chg="mod">
          <ac:chgData name="Divya Rao" userId="409a8902-7986-4499-94e7-fd6e581eefca" providerId="ADAL" clId="{6907710B-9F8D-495B-9FB7-DF799C331B77}" dt="2022-12-18T16:56:11.556" v="1416"/>
          <ac:spMkLst>
            <pc:docMk/>
            <pc:sldMk cId="2109613132" sldId="288"/>
            <ac:spMk id="48" creationId="{FA4D735A-8F75-4E2A-8F1A-CC303B0718BA}"/>
          </ac:spMkLst>
        </pc:spChg>
        <pc:spChg chg="mod">
          <ac:chgData name="Divya Rao" userId="409a8902-7986-4499-94e7-fd6e581eefca" providerId="ADAL" clId="{6907710B-9F8D-495B-9FB7-DF799C331B77}" dt="2022-12-18T16:56:22.589" v="1418"/>
          <ac:spMkLst>
            <pc:docMk/>
            <pc:sldMk cId="2109613132" sldId="288"/>
            <ac:spMk id="49" creationId="{54AB9282-0505-49EB-AABF-998083225E3A}"/>
          </ac:spMkLst>
        </pc:spChg>
        <pc:spChg chg="mod">
          <ac:chgData name="Divya Rao" userId="409a8902-7986-4499-94e7-fd6e581eefca" providerId="ADAL" clId="{6907710B-9F8D-495B-9FB7-DF799C331B77}" dt="2022-12-18T16:56:36.473" v="1420" actId="1076"/>
          <ac:spMkLst>
            <pc:docMk/>
            <pc:sldMk cId="2109613132" sldId="288"/>
            <ac:spMk id="50" creationId="{D668C4B5-BCEC-465A-ADA5-6A054B15F7A3}"/>
          </ac:spMkLst>
        </pc:spChg>
        <pc:spChg chg="del">
          <ac:chgData name="Divya Rao" userId="409a8902-7986-4499-94e7-fd6e581eefca" providerId="ADAL" clId="{6907710B-9F8D-495B-9FB7-DF799C331B77}" dt="2022-12-18T16:52:51.268" v="1373" actId="478"/>
          <ac:spMkLst>
            <pc:docMk/>
            <pc:sldMk cId="2109613132" sldId="288"/>
            <ac:spMk id="51" creationId="{8AA18108-5B8B-4147-84A7-D30A16BEC4EA}"/>
          </ac:spMkLst>
        </pc:spChg>
        <pc:spChg chg="del">
          <ac:chgData name="Divya Rao" userId="409a8902-7986-4499-94e7-fd6e581eefca" providerId="ADAL" clId="{6907710B-9F8D-495B-9FB7-DF799C331B77}" dt="2022-12-18T16:53:09.416" v="1377" actId="478"/>
          <ac:spMkLst>
            <pc:docMk/>
            <pc:sldMk cId="2109613132" sldId="288"/>
            <ac:spMk id="52" creationId="{A8534162-B6E2-4579-9DAD-AD8DE07459BC}"/>
          </ac:spMkLst>
        </pc:spChg>
        <pc:spChg chg="del">
          <ac:chgData name="Divya Rao" userId="409a8902-7986-4499-94e7-fd6e581eefca" providerId="ADAL" clId="{6907710B-9F8D-495B-9FB7-DF799C331B77}" dt="2022-12-18T16:54:09.206" v="1392" actId="478"/>
          <ac:spMkLst>
            <pc:docMk/>
            <pc:sldMk cId="2109613132" sldId="288"/>
            <ac:spMk id="53" creationId="{E1535E1C-6EBC-45D8-BCE1-D5B947A61FB6}"/>
          </ac:spMkLst>
        </pc:spChg>
        <pc:spChg chg="del">
          <ac:chgData name="Divya Rao" userId="409a8902-7986-4499-94e7-fd6e581eefca" providerId="ADAL" clId="{6907710B-9F8D-495B-9FB7-DF799C331B77}" dt="2022-12-18T16:54:28.459" v="1396" actId="478"/>
          <ac:spMkLst>
            <pc:docMk/>
            <pc:sldMk cId="2109613132" sldId="288"/>
            <ac:spMk id="54" creationId="{28FF18A5-7B4E-4493-B38D-E732E033F82F}"/>
          </ac:spMkLst>
        </pc:spChg>
        <pc:spChg chg="del">
          <ac:chgData name="Divya Rao" userId="409a8902-7986-4499-94e7-fd6e581eefca" providerId="ADAL" clId="{6907710B-9F8D-495B-9FB7-DF799C331B77}" dt="2022-12-18T16:55:15.615" v="1407" actId="478"/>
          <ac:spMkLst>
            <pc:docMk/>
            <pc:sldMk cId="2109613132" sldId="288"/>
            <ac:spMk id="55" creationId="{5BCD242F-9A97-473E-8E17-3F6C3C75CE68}"/>
          </ac:spMkLst>
        </pc:spChg>
        <pc:cxnChg chg="mod">
          <ac:chgData name="Divya Rao" userId="409a8902-7986-4499-94e7-fd6e581eefca" providerId="ADAL" clId="{6907710B-9F8D-495B-9FB7-DF799C331B77}" dt="2022-12-18T16:57:17.595" v="1428" actId="1076"/>
          <ac:cxnSpMkLst>
            <pc:docMk/>
            <pc:sldMk cId="2109613132" sldId="288"/>
            <ac:cxnSpMk id="8" creationId="{D0986099-F5F2-4E8B-BE17-81194861A00C}"/>
          </ac:cxnSpMkLst>
        </pc:cxnChg>
        <pc:cxnChg chg="mod">
          <ac:chgData name="Divya Rao" userId="409a8902-7986-4499-94e7-fd6e581eefca" providerId="ADAL" clId="{6907710B-9F8D-495B-9FB7-DF799C331B77}" dt="2022-12-18T16:57:14.983" v="1427" actId="1076"/>
          <ac:cxnSpMkLst>
            <pc:docMk/>
            <pc:sldMk cId="2109613132" sldId="288"/>
            <ac:cxnSpMk id="14" creationId="{83E690F4-843A-47A5-8620-4FB01C0D8E68}"/>
          </ac:cxnSpMkLst>
        </pc:cxnChg>
      </pc:sldChg>
      <pc:sldChg chg="addSp delSp modSp add mod">
        <pc:chgData name="Divya Rao" userId="409a8902-7986-4499-94e7-fd6e581eefca" providerId="ADAL" clId="{6907710B-9F8D-495B-9FB7-DF799C331B77}" dt="2022-12-19T13:15:14.299" v="2382" actId="1076"/>
        <pc:sldMkLst>
          <pc:docMk/>
          <pc:sldMk cId="612371299" sldId="289"/>
        </pc:sldMkLst>
        <pc:spChg chg="add mod">
          <ac:chgData name="Divya Rao" userId="409a8902-7986-4499-94e7-fd6e581eefca" providerId="ADAL" clId="{6907710B-9F8D-495B-9FB7-DF799C331B77}" dt="2022-12-19T13:15:10.145" v="2381" actId="1076"/>
          <ac:spMkLst>
            <pc:docMk/>
            <pc:sldMk cId="612371299" sldId="289"/>
            <ac:spMk id="7" creationId="{683CB11D-F5B4-90AF-9FDF-7070D771D334}"/>
          </ac:spMkLst>
        </pc:spChg>
        <pc:spChg chg="mod">
          <ac:chgData name="Divya Rao" userId="409a8902-7986-4499-94e7-fd6e581eefca" providerId="ADAL" clId="{6907710B-9F8D-495B-9FB7-DF799C331B77}" dt="2022-12-18T17:06:24.325" v="1601" actId="1076"/>
          <ac:spMkLst>
            <pc:docMk/>
            <pc:sldMk cId="612371299" sldId="289"/>
            <ac:spMk id="11" creationId="{4E3F5479-058B-4FA8-92E9-18CAB8CDC5C5}"/>
          </ac:spMkLst>
        </pc:spChg>
        <pc:spChg chg="mod">
          <ac:chgData name="Divya Rao" userId="409a8902-7986-4499-94e7-fd6e581eefca" providerId="ADAL" clId="{6907710B-9F8D-495B-9FB7-DF799C331B77}" dt="2022-12-19T13:15:10.145" v="2381" actId="1076"/>
          <ac:spMkLst>
            <pc:docMk/>
            <pc:sldMk cId="612371299" sldId="289"/>
            <ac:spMk id="44" creationId="{71E47AC8-8358-4724-91F8-0D1B21FC5F47}"/>
          </ac:spMkLst>
        </pc:spChg>
        <pc:spChg chg="mod">
          <ac:chgData name="Divya Rao" userId="409a8902-7986-4499-94e7-fd6e581eefca" providerId="ADAL" clId="{6907710B-9F8D-495B-9FB7-DF799C331B77}" dt="2022-12-19T13:15:10.145" v="2381" actId="1076"/>
          <ac:spMkLst>
            <pc:docMk/>
            <pc:sldMk cId="612371299" sldId="289"/>
            <ac:spMk id="45" creationId="{69F7E025-DDEC-4748-AAE9-9FA2A4BF1E49}"/>
          </ac:spMkLst>
        </pc:spChg>
        <pc:spChg chg="mod">
          <ac:chgData name="Divya Rao" userId="409a8902-7986-4499-94e7-fd6e581eefca" providerId="ADAL" clId="{6907710B-9F8D-495B-9FB7-DF799C331B77}" dt="2022-12-19T13:15:10.145" v="2381" actId="1076"/>
          <ac:spMkLst>
            <pc:docMk/>
            <pc:sldMk cId="612371299" sldId="289"/>
            <ac:spMk id="47" creationId="{839BCDE9-6CF8-45EE-BFA1-6E32ED5C240E}"/>
          </ac:spMkLst>
        </pc:spChg>
        <pc:spChg chg="mod">
          <ac:chgData name="Divya Rao" userId="409a8902-7986-4499-94e7-fd6e581eefca" providerId="ADAL" clId="{6907710B-9F8D-495B-9FB7-DF799C331B77}" dt="2022-12-19T13:15:14.299" v="2382" actId="1076"/>
          <ac:spMkLst>
            <pc:docMk/>
            <pc:sldMk cId="612371299" sldId="289"/>
            <ac:spMk id="48" creationId="{7DDB637A-4822-4FE9-8AEA-11DEA7859049}"/>
          </ac:spMkLst>
        </pc:spChg>
        <pc:spChg chg="del mod">
          <ac:chgData name="Divya Rao" userId="409a8902-7986-4499-94e7-fd6e581eefca" providerId="ADAL" clId="{6907710B-9F8D-495B-9FB7-DF799C331B77}" dt="2022-12-18T17:07:05.146" v="1630" actId="478"/>
          <ac:spMkLst>
            <pc:docMk/>
            <pc:sldMk cId="612371299" sldId="289"/>
            <ac:spMk id="50" creationId="{B164A1DA-19AA-4A0C-9ED2-92A9346B807A}"/>
          </ac:spMkLst>
        </pc:spChg>
        <pc:spChg chg="del mod">
          <ac:chgData name="Divya Rao" userId="409a8902-7986-4499-94e7-fd6e581eefca" providerId="ADAL" clId="{6907710B-9F8D-495B-9FB7-DF799C331B77}" dt="2022-12-18T17:07:02.915" v="1629" actId="478"/>
          <ac:spMkLst>
            <pc:docMk/>
            <pc:sldMk cId="612371299" sldId="289"/>
            <ac:spMk id="51" creationId="{FA4B18CA-09B5-4584-8D25-60B58EF68413}"/>
          </ac:spMkLst>
        </pc:spChg>
        <pc:picChg chg="del">
          <ac:chgData name="Divya Rao" userId="409a8902-7986-4499-94e7-fd6e581eefca" providerId="ADAL" clId="{6907710B-9F8D-495B-9FB7-DF799C331B77}" dt="2022-12-18T17:05:32.857" v="1595" actId="478"/>
          <ac:picMkLst>
            <pc:docMk/>
            <pc:sldMk cId="612371299" sldId="289"/>
            <ac:picMk id="1030" creationId="{BE2140C4-CA67-4404-F758-E67269DBEE8C}"/>
          </ac:picMkLst>
        </pc:picChg>
        <pc:picChg chg="add mod">
          <ac:chgData name="Divya Rao" userId="409a8902-7986-4499-94e7-fd6e581eefca" providerId="ADAL" clId="{6907710B-9F8D-495B-9FB7-DF799C331B77}" dt="2022-12-18T17:06:27.061" v="1602" actId="1076"/>
          <ac:picMkLst>
            <pc:docMk/>
            <pc:sldMk cId="612371299" sldId="289"/>
            <ac:picMk id="2050" creationId="{7FE3FDE2-B060-0F9C-2090-D48541647D9A}"/>
          </ac:picMkLst>
        </pc:picChg>
        <pc:cxnChg chg="del mod">
          <ac:chgData name="Divya Rao" userId="409a8902-7986-4499-94e7-fd6e581eefca" providerId="ADAL" clId="{6907710B-9F8D-495B-9FB7-DF799C331B77}" dt="2022-12-18T17:06:34.073" v="1603" actId="478"/>
          <ac:cxnSpMkLst>
            <pc:docMk/>
            <pc:sldMk cId="612371299" sldId="289"/>
            <ac:cxnSpMk id="8" creationId="{D0986099-F5F2-4E8B-BE17-81194861A00C}"/>
          </ac:cxnSpMkLst>
        </pc:cxnChg>
        <pc:cxnChg chg="del mod">
          <ac:chgData name="Divya Rao" userId="409a8902-7986-4499-94e7-fd6e581eefca" providerId="ADAL" clId="{6907710B-9F8D-495B-9FB7-DF799C331B77}" dt="2022-12-18T17:06:36.118" v="1604" actId="478"/>
          <ac:cxnSpMkLst>
            <pc:docMk/>
            <pc:sldMk cId="612371299" sldId="289"/>
            <ac:cxnSpMk id="14" creationId="{83E690F4-843A-47A5-8620-4FB01C0D8E68}"/>
          </ac:cxnSpMkLst>
        </pc:cxnChg>
        <pc:cxnChg chg="mod">
          <ac:chgData name="Divya Rao" userId="409a8902-7986-4499-94e7-fd6e581eefca" providerId="ADAL" clId="{6907710B-9F8D-495B-9FB7-DF799C331B77}" dt="2022-12-18T17:06:27.061" v="1602" actId="1076"/>
          <ac:cxnSpMkLst>
            <pc:docMk/>
            <pc:sldMk cId="612371299" sldId="289"/>
            <ac:cxnSpMk id="15" creationId="{6516ABC0-EF46-4159-B4CF-45B14EA929B3}"/>
          </ac:cxnSpMkLst>
        </pc:cxnChg>
        <pc:cxnChg chg="mod">
          <ac:chgData name="Divya Rao" userId="409a8902-7986-4499-94e7-fd6e581eefca" providerId="ADAL" clId="{6907710B-9F8D-495B-9FB7-DF799C331B77}" dt="2022-12-18T17:06:27.061" v="1602" actId="1076"/>
          <ac:cxnSpMkLst>
            <pc:docMk/>
            <pc:sldMk cId="612371299" sldId="289"/>
            <ac:cxnSpMk id="40" creationId="{B1E755E2-4A99-478A-BBEF-ACE16BEBFCB7}"/>
          </ac:cxnSpMkLst>
        </pc:cxnChg>
      </pc:sldChg>
      <pc:sldChg chg="addSp delSp modSp add mod ord">
        <pc:chgData name="Divya Rao" userId="409a8902-7986-4499-94e7-fd6e581eefca" providerId="ADAL" clId="{6907710B-9F8D-495B-9FB7-DF799C331B77}" dt="2022-12-18T17:12:18.293" v="1935" actId="478"/>
        <pc:sldMkLst>
          <pc:docMk/>
          <pc:sldMk cId="164025664" sldId="290"/>
        </pc:sldMkLst>
        <pc:spChg chg="mod">
          <ac:chgData name="Divya Rao" userId="409a8902-7986-4499-94e7-fd6e581eefca" providerId="ADAL" clId="{6907710B-9F8D-495B-9FB7-DF799C331B77}" dt="2022-12-18T17:10:50.482" v="1864" actId="20577"/>
          <ac:spMkLst>
            <pc:docMk/>
            <pc:sldMk cId="164025664" sldId="290"/>
            <ac:spMk id="11" creationId="{4E3F5479-058B-4FA8-92E9-18CAB8CDC5C5}"/>
          </ac:spMkLst>
        </pc:spChg>
        <pc:spChg chg="mod">
          <ac:chgData name="Divya Rao" userId="409a8902-7986-4499-94e7-fd6e581eefca" providerId="ADAL" clId="{6907710B-9F8D-495B-9FB7-DF799C331B77}" dt="2022-12-18T17:12:15.510" v="1934" actId="1076"/>
          <ac:spMkLst>
            <pc:docMk/>
            <pc:sldMk cId="164025664" sldId="290"/>
            <ac:spMk id="44" creationId="{71E47AC8-8358-4724-91F8-0D1B21FC5F47}"/>
          </ac:spMkLst>
        </pc:spChg>
        <pc:spChg chg="mod">
          <ac:chgData name="Divya Rao" userId="409a8902-7986-4499-94e7-fd6e581eefca" providerId="ADAL" clId="{6907710B-9F8D-495B-9FB7-DF799C331B77}" dt="2022-12-18T17:12:15.510" v="1934" actId="1076"/>
          <ac:spMkLst>
            <pc:docMk/>
            <pc:sldMk cId="164025664" sldId="290"/>
            <ac:spMk id="45" creationId="{69F7E025-DDEC-4748-AAE9-9FA2A4BF1E49}"/>
          </ac:spMkLst>
        </pc:spChg>
        <pc:spChg chg="mod">
          <ac:chgData name="Divya Rao" userId="409a8902-7986-4499-94e7-fd6e581eefca" providerId="ADAL" clId="{6907710B-9F8D-495B-9FB7-DF799C331B77}" dt="2022-12-18T17:12:15.510" v="1934" actId="1076"/>
          <ac:spMkLst>
            <pc:docMk/>
            <pc:sldMk cId="164025664" sldId="290"/>
            <ac:spMk id="47" creationId="{839BCDE9-6CF8-45EE-BFA1-6E32ED5C240E}"/>
          </ac:spMkLst>
        </pc:spChg>
        <pc:spChg chg="mod">
          <ac:chgData name="Divya Rao" userId="409a8902-7986-4499-94e7-fd6e581eefca" providerId="ADAL" clId="{6907710B-9F8D-495B-9FB7-DF799C331B77}" dt="2022-12-18T17:12:15.510" v="1934" actId="1076"/>
          <ac:spMkLst>
            <pc:docMk/>
            <pc:sldMk cId="164025664" sldId="290"/>
            <ac:spMk id="48" creationId="{7DDB637A-4822-4FE9-8AEA-11DEA7859049}"/>
          </ac:spMkLst>
        </pc:spChg>
        <pc:spChg chg="del">
          <ac:chgData name="Divya Rao" userId="409a8902-7986-4499-94e7-fd6e581eefca" providerId="ADAL" clId="{6907710B-9F8D-495B-9FB7-DF799C331B77}" dt="2022-12-18T17:12:04.708" v="1933" actId="478"/>
          <ac:spMkLst>
            <pc:docMk/>
            <pc:sldMk cId="164025664" sldId="290"/>
            <ac:spMk id="50" creationId="{B164A1DA-19AA-4A0C-9ED2-92A9346B807A}"/>
          </ac:spMkLst>
        </pc:spChg>
        <pc:spChg chg="del">
          <ac:chgData name="Divya Rao" userId="409a8902-7986-4499-94e7-fd6e581eefca" providerId="ADAL" clId="{6907710B-9F8D-495B-9FB7-DF799C331B77}" dt="2022-12-18T17:12:01.724" v="1932" actId="478"/>
          <ac:spMkLst>
            <pc:docMk/>
            <pc:sldMk cId="164025664" sldId="290"/>
            <ac:spMk id="51" creationId="{FA4B18CA-09B5-4584-8D25-60B58EF68413}"/>
          </ac:spMkLst>
        </pc:spChg>
        <pc:picChg chg="del">
          <ac:chgData name="Divya Rao" userId="409a8902-7986-4499-94e7-fd6e581eefca" providerId="ADAL" clId="{6907710B-9F8D-495B-9FB7-DF799C331B77}" dt="2022-12-18T17:10:52.038" v="1865" actId="478"/>
          <ac:picMkLst>
            <pc:docMk/>
            <pc:sldMk cId="164025664" sldId="290"/>
            <ac:picMk id="1030" creationId="{BE2140C4-CA67-4404-F758-E67269DBEE8C}"/>
          </ac:picMkLst>
        </pc:picChg>
        <pc:picChg chg="add mod">
          <ac:chgData name="Divya Rao" userId="409a8902-7986-4499-94e7-fd6e581eefca" providerId="ADAL" clId="{6907710B-9F8D-495B-9FB7-DF799C331B77}" dt="2022-12-18T17:11:05.139" v="1868" actId="1076"/>
          <ac:picMkLst>
            <pc:docMk/>
            <pc:sldMk cId="164025664" sldId="290"/>
            <ac:picMk id="3074" creationId="{4B66EDED-501E-86E6-5062-126C593DB325}"/>
          </ac:picMkLst>
        </pc:picChg>
        <pc:cxnChg chg="mod">
          <ac:chgData name="Divya Rao" userId="409a8902-7986-4499-94e7-fd6e581eefca" providerId="ADAL" clId="{6907710B-9F8D-495B-9FB7-DF799C331B77}" dt="2022-12-18T17:12:15.510" v="1934" actId="1076"/>
          <ac:cxnSpMkLst>
            <pc:docMk/>
            <pc:sldMk cId="164025664" sldId="290"/>
            <ac:cxnSpMk id="15" creationId="{6516ABC0-EF46-4159-B4CF-45B14EA929B3}"/>
          </ac:cxnSpMkLst>
        </pc:cxnChg>
        <pc:cxnChg chg="del">
          <ac:chgData name="Divya Rao" userId="409a8902-7986-4499-94e7-fd6e581eefca" providerId="ADAL" clId="{6907710B-9F8D-495B-9FB7-DF799C331B77}" dt="2022-12-18T17:12:18.293" v="1935" actId="478"/>
          <ac:cxnSpMkLst>
            <pc:docMk/>
            <pc:sldMk cId="164025664" sldId="290"/>
            <ac:cxnSpMk id="40" creationId="{B1E755E2-4A99-478A-BBEF-ACE16BEBFCB7}"/>
          </ac:cxnSpMkLst>
        </pc:cxnChg>
      </pc:sldChg>
      <pc:sldChg chg="addSp delSp modSp add mod">
        <pc:chgData name="Divya Rao" userId="409a8902-7986-4499-94e7-fd6e581eefca" providerId="ADAL" clId="{6907710B-9F8D-495B-9FB7-DF799C331B77}" dt="2022-12-19T13:16:16.034" v="2423" actId="20577"/>
        <pc:sldMkLst>
          <pc:docMk/>
          <pc:sldMk cId="3999295446" sldId="291"/>
        </pc:sldMkLst>
        <pc:spChg chg="mod">
          <ac:chgData name="Divya Rao" userId="409a8902-7986-4499-94e7-fd6e581eefca" providerId="ADAL" clId="{6907710B-9F8D-495B-9FB7-DF799C331B77}" dt="2022-12-19T13:03:41.616" v="2259" actId="20577"/>
          <ac:spMkLst>
            <pc:docMk/>
            <pc:sldMk cId="3999295446" sldId="291"/>
            <ac:spMk id="2" creationId="{207B17E0-5B99-22EC-358E-F472FCED6366}"/>
          </ac:spMkLst>
        </pc:spChg>
        <pc:spChg chg="mod">
          <ac:chgData name="Divya Rao" userId="409a8902-7986-4499-94e7-fd6e581eefca" providerId="ADAL" clId="{6907710B-9F8D-495B-9FB7-DF799C331B77}" dt="2022-12-19T13:03:59.632" v="2264" actId="403"/>
          <ac:spMkLst>
            <pc:docMk/>
            <pc:sldMk cId="3999295446" sldId="291"/>
            <ac:spMk id="5" creationId="{A0FEAF73-0051-3E09-B202-B530DF8500F5}"/>
          </ac:spMkLst>
        </pc:spChg>
        <pc:spChg chg="mod">
          <ac:chgData name="Divya Rao" userId="409a8902-7986-4499-94e7-fd6e581eefca" providerId="ADAL" clId="{6907710B-9F8D-495B-9FB7-DF799C331B77}" dt="2022-12-19T13:16:16.034" v="2423" actId="20577"/>
          <ac:spMkLst>
            <pc:docMk/>
            <pc:sldMk cId="3999295446" sldId="291"/>
            <ac:spMk id="11" creationId="{4E3F5479-058B-4FA8-92E9-18CAB8CDC5C5}"/>
          </ac:spMkLst>
        </pc:spChg>
        <pc:picChg chg="del">
          <ac:chgData name="Divya Rao" userId="409a8902-7986-4499-94e7-fd6e581eefca" providerId="ADAL" clId="{6907710B-9F8D-495B-9FB7-DF799C331B77}" dt="2022-12-19T13:02:06.358" v="2208" actId="478"/>
          <ac:picMkLst>
            <pc:docMk/>
            <pc:sldMk cId="3999295446" sldId="291"/>
            <ac:picMk id="5122" creationId="{633511CA-A392-176C-337C-E1CA6AE9077B}"/>
          </ac:picMkLst>
        </pc:picChg>
        <pc:picChg chg="add mod">
          <ac:chgData name="Divya Rao" userId="409a8902-7986-4499-94e7-fd6e581eefca" providerId="ADAL" clId="{6907710B-9F8D-495B-9FB7-DF799C331B77}" dt="2022-12-19T13:02:27.176" v="2216" actId="1076"/>
          <ac:picMkLst>
            <pc:docMk/>
            <pc:sldMk cId="3999295446" sldId="291"/>
            <ac:picMk id="7170" creationId="{06B0716E-A5FA-D5B4-F24D-AE9D716F6D50}"/>
          </ac:picMkLst>
        </pc:picChg>
        <pc:cxnChg chg="mod">
          <ac:chgData name="Divya Rao" userId="409a8902-7986-4499-94e7-fd6e581eefca" providerId="ADAL" clId="{6907710B-9F8D-495B-9FB7-DF799C331B77}" dt="2022-12-19T13:03:25.806" v="2249" actId="1076"/>
          <ac:cxnSpMkLst>
            <pc:docMk/>
            <pc:sldMk cId="3999295446" sldId="291"/>
            <ac:cxnSpMk id="4" creationId="{72C1E65F-AE69-AE7E-0DDD-892F5DEB700C}"/>
          </ac:cxnSpMkLst>
        </pc:cxnChg>
      </pc:sldChg>
      <pc:sldChg chg="add del">
        <pc:chgData name="Divya Rao" userId="409a8902-7986-4499-94e7-fd6e581eefca" providerId="ADAL" clId="{6907710B-9F8D-495B-9FB7-DF799C331B77}" dt="2022-12-19T13:02:08.090" v="2210"/>
        <pc:sldMkLst>
          <pc:docMk/>
          <pc:sldMk cId="1171606761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1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5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4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Exploratory Data Analysis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Data set: Used Cars Sales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9301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Non-Registered vehicles across </a:t>
            </a: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Engine types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9301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07B17E0-5B99-22EC-358E-F472FCED6366}"/>
              </a:ext>
            </a:extLst>
          </p:cNvPr>
          <p:cNvSpPr/>
          <p:nvPr/>
        </p:nvSpPr>
        <p:spPr>
          <a:xfrm>
            <a:off x="3255336" y="4964652"/>
            <a:ext cx="8075613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endParaRPr lang="en-US" dirty="0"/>
          </a:p>
          <a:p>
            <a:r>
              <a:rPr lang="en-US" dirty="0"/>
              <a:t>The used car dealer has to work on process improvement in having all their used cars registered; in the order of diesel engine vehicles first as this would help sell them faster yielding to quicker revenue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C1E65F-AE69-AE7E-0DDD-892F5DEB7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44753" y="5127430"/>
            <a:ext cx="0" cy="121839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FEAF73-0051-3E09-B202-B530DF8500F5}"/>
              </a:ext>
            </a:extLst>
          </p:cNvPr>
          <p:cNvSpPr txBox="1"/>
          <p:nvPr/>
        </p:nvSpPr>
        <p:spPr>
          <a:xfrm>
            <a:off x="228600" y="4951797"/>
            <a:ext cx="23763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There are around </a:t>
            </a:r>
            <a:r>
              <a:rPr lang="en-US" sz="2000" b="1" dirty="0"/>
              <a:t>2.8% </a:t>
            </a:r>
            <a:r>
              <a:rPr lang="en-US" sz="1600" b="1" dirty="0"/>
              <a:t>non-registered petrol engine vehicles and </a:t>
            </a:r>
            <a:r>
              <a:rPr lang="en-US" sz="2000" b="1" dirty="0"/>
              <a:t>12.2%</a:t>
            </a:r>
            <a:r>
              <a:rPr lang="en-US" sz="1600" b="1" dirty="0"/>
              <a:t> of those for diesel engine vehicles</a:t>
            </a:r>
          </a:p>
          <a:p>
            <a:endParaRPr lang="en-US" sz="1600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6B0716E-A5FA-D5B4-F24D-AE9D716F6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1" y="1756503"/>
            <a:ext cx="11771437" cy="278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9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 outcome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58431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Conclusion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9958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Insights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89099" y="2604468"/>
            <a:ext cx="5306179" cy="34470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These points could give a direction in terms of improvements and immediate actionable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Petrol cars are most sold engine types and Other (Electric etc.) are the least sold 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Non-registered cars are normally distributed between years 1992 and 2005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density distribution of car price is not a normal distribution and is right skewed. The dataset's lower bounds for price are extremely low relative to the rest of the data, this is causing the data to skew right.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prices of Petrol cars, Diesel cars and Gas cars are normally distributed.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There are around 2.8% non-registered petrol engine vehicles and 12.2% of those for diesel engine vehicles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Sedan is the most favorite car body style that customers prefer followed by crossover.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8" y="2604468"/>
            <a:ext cx="5373179" cy="23698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If the used car dealer has to enter the market of reselling Electric cars, a new strategy should be considered in selling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non-registered vehicles in years 1992 and 2005 needs to be worked upon and the non-registered vehicles after 2002 could be the 1st priority of sales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lower boundaries of the price of cars needs some more attention and needs to increase to effect in a normal distribution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used car dealer has to work on process improvement in having all their used cars registered; in the order of diesel engine vehicles first as this would help sell them faster yielding to quicker revenue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Used Cars Resellers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Market Study in India</a:t>
            </a:r>
          </a:p>
          <a:p>
            <a:pPr algn="ctr"/>
            <a:r>
              <a:rPr lang="en-US" sz="1100" dirty="0"/>
              <a:t>Sales - 4.3 Million</a:t>
            </a:r>
          </a:p>
          <a:p>
            <a:pPr algn="ctr"/>
            <a:r>
              <a:rPr lang="en-US" sz="1100" dirty="0"/>
              <a:t>Growth - 18%</a:t>
            </a:r>
          </a:p>
          <a:p>
            <a:pPr algn="ctr"/>
            <a:r>
              <a:rPr lang="en-US" sz="1100" dirty="0"/>
              <a:t>Holding Time - 3 to 4 Years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Segments</a:t>
            </a:r>
          </a:p>
          <a:p>
            <a:pPr algn="ctr"/>
            <a:r>
              <a:rPr lang="en-US" sz="1200" dirty="0"/>
              <a:t>Organized</a:t>
            </a:r>
          </a:p>
          <a:p>
            <a:pPr algn="ctr"/>
            <a:r>
              <a:rPr lang="en-US" sz="1200" dirty="0"/>
              <a:t>Unorganized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Target segment for EDA</a:t>
            </a:r>
          </a:p>
          <a:p>
            <a:pPr algn="ctr"/>
            <a:r>
              <a:rPr lang="en-US" sz="1600" dirty="0"/>
              <a:t>Organized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Analysis</a:t>
            </a:r>
          </a:p>
          <a:p>
            <a:pPr algn="ctr"/>
            <a:r>
              <a:rPr lang="en-US" sz="1600" dirty="0"/>
              <a:t>Focus on immediate</a:t>
            </a:r>
          </a:p>
          <a:p>
            <a:pPr algn="ctr"/>
            <a:r>
              <a:rPr lang="en-US" sz="1600" dirty="0"/>
              <a:t> revenue generation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Strategic approach</a:t>
            </a:r>
          </a:p>
          <a:p>
            <a:pPr algn="ctr"/>
            <a:r>
              <a:rPr lang="en-US" sz="1200" dirty="0"/>
              <a:t>Differentiated Business models </a:t>
            </a:r>
          </a:p>
          <a:p>
            <a:pPr algn="ctr"/>
            <a:r>
              <a:rPr lang="en-US" sz="1200" dirty="0"/>
              <a:t> Increasing the Buyer-enthusiasm 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Challenges</a:t>
            </a:r>
            <a:r>
              <a:rPr lang="en-US" sz="1600" dirty="0"/>
              <a:t> </a:t>
            </a:r>
          </a:p>
          <a:p>
            <a:r>
              <a:rPr lang="en-US" sz="1200" dirty="0"/>
              <a:t>Trustworthiness from customer’s view</a:t>
            </a:r>
          </a:p>
          <a:p>
            <a:r>
              <a:rPr lang="en-US" sz="1200" dirty="0"/>
              <a:t>Quality of cars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69447" y="52975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92272" y="19735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36328" y="52975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8804" y="2211605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8804" y="4496628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4816" y="3354116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0828" y="3354116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6840" y="3354116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6840" y="153313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6840" y="5175097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236304" y="3005355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465697" y="4147866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22316" y="4147866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08328" y="4147866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06840" y="2326885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756754" y="275913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756754" y="5044156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Needs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142766" y="3901645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Assumptions &amp; Hypothesis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533540" y="4024756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14790" y="3901645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Price efficiency of cars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14790" y="1957553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Top Selling cars and their statistics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14790" y="5599516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Least selling cars and improvements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02290" y="1731595"/>
            <a:ext cx="1653382" cy="11905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Understanding of what aspects attribute to high selling power of some brands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02290" y="3918060"/>
            <a:ext cx="1628406" cy="4596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Price distributions and optimization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02290" y="5373557"/>
            <a:ext cx="1628406" cy="11905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Reasons of lower selling power of some cars based on available dataset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61304" y="2194416"/>
            <a:ext cx="1587500" cy="16782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Revenue Generation on Non-Registered Vehicles.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Price optimization for higher sales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32010" y="4819755"/>
            <a:ext cx="1677119" cy="9456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Quality of cars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Registered and thoroughly processed documentation.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49E2B-B329-AC03-2F86-50363012AF7C}"/>
              </a:ext>
            </a:extLst>
          </p:cNvPr>
          <p:cNvSpPr txBox="1"/>
          <p:nvPr/>
        </p:nvSpPr>
        <p:spPr>
          <a:xfrm>
            <a:off x="318977" y="668021"/>
            <a:ext cx="11531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To Perform Exploratory Data Analysis (EDA) in order to update the strategy and shift focus on clearance of unsold cars residing for &gt; 10 years and bringing in new process of keeping only registered cars, both of which would derive immediate revenue generation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8238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7969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b="1" i="1" dirty="0">
                <a:solidFill>
                  <a:srgbClr val="002060"/>
                </a:solidFill>
              </a:rPr>
              <a:t>Used Cars Sales Dataset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8238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797637" y="2803649"/>
            <a:ext cx="4596727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06043" y="2719946"/>
            <a:ext cx="4766414" cy="2297588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542032" y="2850149"/>
            <a:ext cx="4503469" cy="2147462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Acquisition &amp; Description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Pre-Profiling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Post-Processing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Post Profiling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10016971" y="291737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4B603-E078-EE88-A896-EC96BFB465CB}"/>
              </a:ext>
            </a:extLst>
          </p:cNvPr>
          <p:cNvSpPr/>
          <p:nvPr/>
        </p:nvSpPr>
        <p:spPr>
          <a:xfrm>
            <a:off x="885811" y="3690383"/>
            <a:ext cx="1750454" cy="11921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100" dirty="0">
                <a:solidFill>
                  <a:schemeClr val="bg1"/>
                </a:solidFill>
                <a:cs typeface="Segoe UI" panose="020B0502040204020203" pitchFamily="34" charset="0"/>
              </a:rPr>
              <a:t>The Dataset is acquired by a secondary source, containing prices of used cars with specific features like Make, Model, Year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4FA8E-7AF1-12EF-1929-9A3BFA8E3A9C}"/>
              </a:ext>
            </a:extLst>
          </p:cNvPr>
          <p:cNvSpPr/>
          <p:nvPr/>
        </p:nvSpPr>
        <p:spPr>
          <a:xfrm>
            <a:off x="2928909" y="3591224"/>
            <a:ext cx="1994678" cy="216104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cs typeface="Segoe UI" panose="020B0502040204020203" pitchFamily="34" charset="0"/>
              </a:rPr>
              <a:t>113 Duplicates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cs typeface="Segoe UI" panose="020B0502040204020203" pitchFamily="34" charset="0"/>
              </a:rPr>
              <a:t>434 missing values in engine version column and 511 values missing under drive column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cs typeface="Segoe UI" panose="020B0502040204020203" pitchFamily="34" charset="0"/>
              </a:rPr>
              <a:t>0 as value in 267 rows in price and 348 rows in mileage columns.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cs typeface="Segoe UI" panose="020B0502040204020203" pitchFamily="34" charset="0"/>
              </a:rPr>
              <a:t>Outliers in </a:t>
            </a:r>
            <a:r>
              <a:rPr lang="en-US" sz="1000" dirty="0" err="1">
                <a:solidFill>
                  <a:schemeClr val="bg1"/>
                </a:solidFill>
                <a:cs typeface="Segoe UI" panose="020B0502040204020203" pitchFamily="34" charset="0"/>
              </a:rPr>
              <a:t>engV</a:t>
            </a:r>
            <a:r>
              <a:rPr lang="en-US" sz="1000" dirty="0">
                <a:solidFill>
                  <a:schemeClr val="bg1"/>
                </a:solidFill>
                <a:cs typeface="Segoe UI" panose="020B0502040204020203" pitchFamily="34" charset="0"/>
              </a:rPr>
              <a:t> column</a:t>
            </a:r>
          </a:p>
          <a:p>
            <a:pPr algn="ctr">
              <a:lnSpc>
                <a:spcPts val="1900"/>
              </a:lnSpc>
            </a:pPr>
            <a:endParaRPr lang="en-US" sz="10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E43C1-017D-69D6-7E74-62CC512C7C39}"/>
              </a:ext>
            </a:extLst>
          </p:cNvPr>
          <p:cNvSpPr/>
          <p:nvPr/>
        </p:nvSpPr>
        <p:spPr>
          <a:xfrm>
            <a:off x="5284998" y="3429000"/>
            <a:ext cx="1750454" cy="16737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cs typeface="Segoe UI" panose="020B0502040204020203" pitchFamily="34" charset="0"/>
              </a:rPr>
              <a:t>Dataset was cleaned and processed by: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cs typeface="Segoe UI" panose="020B0502040204020203" pitchFamily="34" charset="0"/>
              </a:rPr>
              <a:t>Dropping duplicates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cs typeface="Segoe UI" panose="020B0502040204020203" pitchFamily="34" charset="0"/>
              </a:rPr>
              <a:t>Missing values in drive column can be handled by filling with MODE of the drive column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7D241-C08C-E9A7-F423-15A44C951BE1}"/>
              </a:ext>
            </a:extLst>
          </p:cNvPr>
          <p:cNvSpPr/>
          <p:nvPr/>
        </p:nvSpPr>
        <p:spPr>
          <a:xfrm>
            <a:off x="7336861" y="3385630"/>
            <a:ext cx="1926229" cy="264546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cs typeface="Segoe UI" panose="020B0502040204020203" pitchFamily="34" charset="0"/>
              </a:rPr>
              <a:t>Missing values in </a:t>
            </a:r>
            <a:r>
              <a:rPr lang="en-US" sz="900" dirty="0" err="1">
                <a:solidFill>
                  <a:schemeClr val="bg1"/>
                </a:solidFill>
                <a:cs typeface="Segoe UI" panose="020B0502040204020203" pitchFamily="34" charset="0"/>
              </a:rPr>
              <a:t>engV</a:t>
            </a:r>
            <a:r>
              <a:rPr lang="en-US" sz="900" dirty="0">
                <a:solidFill>
                  <a:schemeClr val="bg1"/>
                </a:solidFill>
                <a:cs typeface="Segoe UI" panose="020B0502040204020203" pitchFamily="34" charset="0"/>
              </a:rPr>
              <a:t> column can be handled by replacing the NA with 30, as 30 is the max value that petrol and diesel engines of the car make/model that are present in the given dataset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cs typeface="Segoe UI" panose="020B0502040204020203" pitchFamily="34" charset="0"/>
              </a:rPr>
              <a:t>The zero in Price column can be replaced by mean of prices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bg1"/>
                </a:solidFill>
                <a:cs typeface="Segoe UI" panose="020B0502040204020203" pitchFamily="34" charset="0"/>
              </a:rPr>
              <a:t>The zero in mileage column should be treated as outlier and has to be handled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143ED-D7CE-5B8E-ED83-DE997983256E}"/>
              </a:ext>
            </a:extLst>
          </p:cNvPr>
          <p:cNvSpPr/>
          <p:nvPr/>
        </p:nvSpPr>
        <p:spPr>
          <a:xfrm>
            <a:off x="9918540" y="3667023"/>
            <a:ext cx="1750454" cy="7019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cs typeface="Segoe UI" panose="020B0502040204020203" pitchFamily="34" charset="0"/>
              </a:rPr>
              <a:t>Conclusions and Insights derived by analysis the observations </a:t>
            </a:r>
          </a:p>
        </p:txBody>
      </p:sp>
    </p:spTree>
    <p:extLst>
      <p:ext uri="{BB962C8B-B14F-4D97-AF65-F5344CB8AC3E}">
        <p14:creationId xmlns:p14="http://schemas.microsoft.com/office/powerpoint/2010/main" val="210961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10 Best Selling cars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800+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#1 Best Seller Volkswagen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600+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#2 Mercedes Benz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500+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#3 BMW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E2140C4-CA67-4404-F758-E67269DB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361" y="832049"/>
            <a:ext cx="8569325" cy="388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08407" y="216738"/>
            <a:ext cx="11975186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Percentage of sold cars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50" idx="1"/>
          </p:cNvCxnSpPr>
          <p:nvPr/>
        </p:nvCxnSpPr>
        <p:spPr>
          <a:xfrm flipH="1" flipV="1">
            <a:off x="3583172" y="3025286"/>
            <a:ext cx="569730" cy="188742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50" idx="1"/>
          </p:cNvCxnSpPr>
          <p:nvPr/>
        </p:nvCxnSpPr>
        <p:spPr>
          <a:xfrm flipH="1" flipV="1">
            <a:off x="3583172" y="3025286"/>
            <a:ext cx="4455928" cy="188742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682519" y="5973829"/>
            <a:ext cx="27993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45.8%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682519" y="5722137"/>
            <a:ext cx="279938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#1 Best Seller Petrol cars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568717" y="5973829"/>
            <a:ext cx="2799388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32.1%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8151628" y="5444716"/>
            <a:ext cx="3515833" cy="11965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Highlight</a:t>
            </a:r>
            <a:r>
              <a:rPr lang="en-US" sz="1400" b="1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: </a:t>
            </a:r>
            <a:r>
              <a:rPr lang="en-US" sz="1400" b="1" i="1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The percentage of OTHER depicting Electric cars is very low dragging the attention on coming up new strategy on reselling used Electric cars in coming years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E3FDE2-B060-0F9C-2090-D48541647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172" y="958361"/>
            <a:ext cx="4568456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3CB11D-F5B4-90AF-9FDF-7070D771D334}"/>
              </a:ext>
            </a:extLst>
          </p:cNvPr>
          <p:cNvSpPr/>
          <p:nvPr/>
        </p:nvSpPr>
        <p:spPr>
          <a:xfrm>
            <a:off x="4568716" y="5722137"/>
            <a:ext cx="279938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#2 Diesel cars</a:t>
            </a:r>
          </a:p>
        </p:txBody>
      </p:sp>
    </p:spTree>
    <p:extLst>
      <p:ext uri="{BB962C8B-B14F-4D97-AF65-F5344CB8AC3E}">
        <p14:creationId xmlns:p14="http://schemas.microsoft.com/office/powerpoint/2010/main" val="61237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Preferred car 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79414" y="527701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2964717" y="5397314"/>
            <a:ext cx="2743195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Sedan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2964717" y="514562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#1 Preferred Body type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6850915" y="5397314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Crossover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6850915" y="514562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#2 Preferred Body type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66EDED-501E-86E6-5062-126C593DB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37" y="718945"/>
            <a:ext cx="9877425" cy="402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2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Non-Registered cars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06314"/>
            <a:ext cx="8075613" cy="70788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b="1" dirty="0"/>
              <a:t>Non-registered cars are normally distributed between years 1992 and 2005</a:t>
            </a:r>
          </a:p>
          <a:p>
            <a:r>
              <a:rPr lang="en-US" sz="1400" dirty="0"/>
              <a:t>1)The non-registered vehicles in years  1992 and 2005 need to be sold faster than the rest of the cars</a:t>
            </a:r>
          </a:p>
          <a:p>
            <a:r>
              <a:rPr lang="en-US" sz="1400" dirty="0"/>
              <a:t>2) The non-registered vehicles after 2002 could be the 1st priority of sales 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E04FCADB-01DE-5F04-893C-01D844255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23" y="607831"/>
            <a:ext cx="7386790" cy="477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47D7F0-7588-585B-1C28-C569BE098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5" y="1061014"/>
            <a:ext cx="4017768" cy="3793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E1AD41-1CCD-2F5A-3A56-EBE7D11C5ACE}"/>
              </a:ext>
            </a:extLst>
          </p:cNvPr>
          <p:cNvSpPr txBox="1"/>
          <p:nvPr/>
        </p:nvSpPr>
        <p:spPr>
          <a:xfrm>
            <a:off x="228600" y="5229042"/>
            <a:ext cx="2514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13%</a:t>
            </a:r>
            <a:r>
              <a:rPr lang="en-US" sz="1800" dirty="0"/>
              <a:t> </a:t>
            </a:r>
            <a:r>
              <a:rPr lang="en-US" sz="1400" dirty="0"/>
              <a:t>percent shares of registration is almost for 2 of the top selling brands – Volkswagen and Mercedes Benz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9301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Price distribution for cars based on engine and drive 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9301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3511CA-A392-176C-337C-E1CA6AE9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057275"/>
            <a:ext cx="1189672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7B17E0-5B99-22EC-358E-F472FCED6366}"/>
              </a:ext>
            </a:extLst>
          </p:cNvPr>
          <p:cNvSpPr/>
          <p:nvPr/>
        </p:nvSpPr>
        <p:spPr>
          <a:xfrm>
            <a:off x="3340396" y="5968847"/>
            <a:ext cx="8075613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is a right skew on all the 3 cases indicating more higher priced vehicles in the dataset. This could be looked at and worked upon</a:t>
            </a:r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C1E65F-AE69-AE7E-0DDD-892F5DEB7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952008"/>
            <a:ext cx="0" cy="56139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FEAF73-0051-3E09-B202-B530DF8500F5}"/>
              </a:ext>
            </a:extLst>
          </p:cNvPr>
          <p:cNvSpPr txBox="1"/>
          <p:nvPr/>
        </p:nvSpPr>
        <p:spPr>
          <a:xfrm>
            <a:off x="228600" y="5891903"/>
            <a:ext cx="2376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PRICE OPTIMIZATION </a:t>
            </a:r>
            <a:r>
              <a:rPr lang="en-US" sz="1200" b="1" dirty="0"/>
              <a:t>is a call for action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1303</TotalTime>
  <Words>928</Words>
  <Application>Microsoft Office PowerPoint</Application>
  <PresentationFormat>Widescreen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Helvetica Neue</vt:lpstr>
      <vt:lpstr>Segoe UI Light</vt:lpstr>
      <vt:lpstr>Office Theme</vt:lpstr>
      <vt:lpstr>Exploratory Data Analysis Data set: Used Cars Sales </vt:lpstr>
      <vt:lpstr>Project analysis slide 2</vt:lpstr>
      <vt:lpstr>Project analysis slide 4</vt:lpstr>
      <vt:lpstr>Project analysis slide 3</vt:lpstr>
      <vt:lpstr>Project analysis slide 5</vt:lpstr>
      <vt:lpstr>Project analysis slide 5</vt:lpstr>
      <vt:lpstr>Project analysis slide 5</vt:lpstr>
      <vt:lpstr>Project analysis slide 7</vt:lpstr>
      <vt:lpstr>Project analysis slide 6</vt:lpstr>
      <vt:lpstr>Project analysis slide 6</vt:lpstr>
      <vt:lpstr>Project analysis slide 8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Data set: Used Cars </dc:title>
  <dc:creator>Divya Rao</dc:creator>
  <cp:lastModifiedBy>Divya Rao</cp:lastModifiedBy>
  <cp:revision>1</cp:revision>
  <dcterms:created xsi:type="dcterms:W3CDTF">2022-12-18T15:33:07Z</dcterms:created>
  <dcterms:modified xsi:type="dcterms:W3CDTF">2022-12-19T13:16:16Z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