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masis MT Pro" panose="02040504050005020304" pitchFamily="18" charset="0"/>
      <p:regular r:id="rId7"/>
      <p:bold r:id="rId8"/>
      <p:italic r:id="rId9"/>
      <p:boldItalic r:id="rId10"/>
    </p:embeddedFont>
    <p:embeddedFont>
      <p:font typeface="Arial Rounded MT Bold" panose="020F0704030504030204" pitchFamily="34" charset="0"/>
      <p:regular r:id="rId11"/>
    </p:embeddedFont>
    <p:embeddedFont>
      <p:font typeface="Baskerville Old Face" panose="02020602080505020303" pitchFamily="18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ngravers MT" panose="02090707080505020304" pitchFamily="18" charset="0"/>
      <p:regular r:id="rId17"/>
    </p:embeddedFont>
    <p:embeddedFont>
      <p:font typeface="Franklin Gothic" panose="020B0604020202020204" charset="0"/>
      <p:bold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66A30-D220-42C2-B2EB-05EC65581A9D}" v="51" dt="2023-09-27T07:03:4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008427" y="210978"/>
            <a:ext cx="9057180" cy="36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1800" b="1" dirty="0">
                <a:latin typeface="Engravers MT" panose="02090707080505020304" pitchFamily="18" charset="0"/>
              </a:rPr>
              <a:t>Basic Details of the Team and Problem Statement</a:t>
            </a:r>
            <a:endParaRPr sz="1800" dirty="0">
              <a:latin typeface="Engravers MT" panose="020907070805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04053" y="698452"/>
            <a:ext cx="7161554" cy="583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MINISTRY/ORGANIZATION NAME/STUDENT INNOVATION: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 GOVERNMENT OF GUJARAT 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Baskerville Old Face" panose="02020602080505020303" pitchFamily="18" charset="0"/>
              <a:ea typeface="Franklin Gothic"/>
              <a:cs typeface="Angsana New" panose="020B0502040204020203" pitchFamily="18" charset="-34"/>
              <a:sym typeface="Frankli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PS CODE: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SIH1364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   </a:t>
            </a:r>
            <a:b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PROBLEM STATEMENT TITLE: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FAKE SOCIAL MEDIA PROFILE DETECTION AND REPORTING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TEAM NAME: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HACKTIVE ARCHITECTS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TEAM LEADER NAME: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PRAJAPATI DIVYA RAMGOPAL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INSTITUTE CODE (AISHE):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U-0136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  <a:ea typeface="Franklin Gothic"/>
              <a:cs typeface="Angsana New" panose="020B0502040204020203" pitchFamily="18" charset="-34"/>
              <a:sym typeface="Frankli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Baskerville Old Face" panose="02020602080505020303" pitchFamily="18" charset="0"/>
              <a:ea typeface="Franklin Gothic"/>
              <a:cs typeface="Angsana New" panose="020B0502040204020203" pitchFamily="18" charset="-34"/>
              <a:sym typeface="Frankli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INSTITUTE NAME: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SCHOOL OF EMERGING SCIENCE AND TECHNOLOGY ( GUJARAT UNIVERSITY)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Baskerville Old Face" panose="02020602080505020303" pitchFamily="18" charset="0"/>
              <a:ea typeface="Franklin Gothic"/>
              <a:cs typeface="Angsana New" panose="020B0502040204020203" pitchFamily="18" charset="-34"/>
              <a:sym typeface="Frankli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THEME NAME: </a:t>
            </a:r>
            <a:r>
              <a:rPr lang="en-US" dirty="0">
                <a:latin typeface="Baskerville Old Face" panose="02020602080505020303" pitchFamily="18" charset="0"/>
                <a:ea typeface="Franklin Gothic"/>
                <a:cs typeface="Angsana New" panose="020B0502040204020203" pitchFamily="18" charset="-34"/>
                <a:sym typeface="Franklin Gothic"/>
              </a:rPr>
              <a:t>BLOCKCHAIN AND CYBERSECURITY</a:t>
            </a:r>
            <a:endParaRPr lang="en-US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43305" y="210978"/>
            <a:ext cx="3330245" cy="216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14300" y="121025"/>
            <a:ext cx="11953414" cy="104275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u="sng" dirty="0">
                <a:solidFill>
                  <a:schemeClr val="tx1"/>
                </a:solidFill>
                <a:latin typeface="Arial Rounded MT Bold" panose="020F0704030504030204" pitchFamily="34" charset="0"/>
                <a:sym typeface="Franklin Gothic"/>
              </a:rPr>
              <a:t>IDEA/APPROACH DETAILS: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Amasis MT Pro" panose="02040504050005020304" pitchFamily="18" charset="0"/>
                <a:sym typeface="Franklin Gothic"/>
              </a:rPr>
              <a:t>IDEA</a:t>
            </a:r>
            <a:r>
              <a:rPr lang="en-US" sz="1800" b="1" dirty="0">
                <a:solidFill>
                  <a:schemeClr val="tx1"/>
                </a:solidFill>
                <a:latin typeface="Engravers MT" panose="02090707080505020304" pitchFamily="18" charset="0"/>
                <a:sym typeface="Franklin Gothic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Franklin Gothic"/>
                <a:sym typeface="Franklin Gothic"/>
              </a:rPr>
              <a:t>: </a:t>
            </a:r>
            <a:r>
              <a:rPr lang="en-US" sz="14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Our idea is to develop a robust system for the detection and  reporting of fake social media profiles across various platforms, such as Twitter, Facebook, and Instagram. The goal is to create a user-friendly and efficient solution that empowers users to identify and report suspicious profiles, helping maintain the integrity and trustworthiness of social media networks.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C195-94B3-97AF-E29E-70099A003DFA}"/>
              </a:ext>
            </a:extLst>
          </p:cNvPr>
          <p:cNvSpPr txBox="1"/>
          <p:nvPr/>
        </p:nvSpPr>
        <p:spPr>
          <a:xfrm>
            <a:off x="6445726" y="4243985"/>
            <a:ext cx="5313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masis MT Pro" panose="02040504050005020304" pitchFamily="18" charset="0"/>
              </a:rPr>
              <a:t>PROTOTYPE :</a:t>
            </a:r>
          </a:p>
          <a:p>
            <a:r>
              <a:rPr lang="en-US" dirty="0">
                <a:solidFill>
                  <a:schemeClr val="tx2"/>
                </a:solidFill>
                <a:latin typeface="Amasis MT Pro" panose="02040504050005020304" pitchFamily="18" charset="0"/>
              </a:rPr>
              <a:t>Our prototype will focus on the development of a web-based interface for reporting and analyzing fake social media profiles.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sis MT Pro" panose="02040504050005020304" pitchFamily="18" charset="0"/>
              </a:rPr>
              <a:t>An automated analysis module that processes reported profiles using initial machine learning/deep learning models and NLP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sis MT Pro" panose="02040504050005020304" pitchFamily="18" charset="0"/>
              </a:rPr>
              <a:t>The prototype will be tested using simulated fake profiles and real user reports to refine our algorithms. We will work towards a fully functional solution that enhances the security and trustworthiness of social media platforms while respecting user privacy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602D3-7CEC-1878-251F-F40595B8A008}"/>
              </a:ext>
            </a:extLst>
          </p:cNvPr>
          <p:cNvSpPr txBox="1"/>
          <p:nvPr/>
        </p:nvSpPr>
        <p:spPr>
          <a:xfrm>
            <a:off x="0" y="1174397"/>
            <a:ext cx="45616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Amasis MT Pro" panose="02040504050005020304" pitchFamily="18" charset="0"/>
                <a:sym typeface="Franklin Gothic"/>
              </a:rPr>
              <a:t>SOLUTION</a:t>
            </a:r>
            <a:r>
              <a:rPr lang="en-US" sz="1800" dirty="0">
                <a:solidFill>
                  <a:schemeClr val="tx1"/>
                </a:solidFill>
                <a:latin typeface="Franklin Gothic"/>
                <a:sym typeface="Franklin Gothic"/>
              </a:rPr>
              <a:t>:</a:t>
            </a:r>
            <a:r>
              <a:rPr lang="en-US" dirty="0">
                <a:solidFill>
                  <a:schemeClr val="lt2"/>
                </a:solidFill>
                <a:latin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2"/>
                </a:solidFill>
                <a:latin typeface="Franklin Gothic" panose="020B0604020202020204" charset="0"/>
                <a:sym typeface="Franklin Gothic"/>
              </a:rPr>
              <a:t>FAKE</a:t>
            </a:r>
            <a:r>
              <a:rPr lang="en-US" dirty="0">
                <a:solidFill>
                  <a:schemeClr val="lt2"/>
                </a:solidFill>
                <a:latin typeface="Franklin Gothic"/>
                <a:sym typeface="Franklin Gothic"/>
              </a:rPr>
              <a:t> SOCIAL MEDIA PROFILE DETECTION WITH KERAS SEQUENTIAL AND ADABOOST.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Data Collection And Preprocessing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Feature Extraction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Keras Sequential Model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Adaboost Classifier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Ensemble Model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Optimizing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Evaluation And Validation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Deployment And Reporting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Continuous Improvement</a:t>
            </a:r>
            <a:endParaRPr lang="en-US" dirty="0">
              <a:latin typeface="Amasis MT Pro" panose="020405040500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 descr="A graph with a red square and a yellow rectangle&#10;&#10;Description automatically generated">
            <a:extLst>
              <a:ext uri="{FF2B5EF4-FFF2-40B4-BE49-F238E27FC236}">
                <a16:creationId xmlns:a16="http://schemas.microsoft.com/office/drawing/2014/main" id="{474D7960-79CB-06AA-B387-981C680C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1082" y="2647083"/>
            <a:ext cx="3813464" cy="4210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6E79D52D-52F0-B8B6-EC3A-45C8C0B16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151" y="1380895"/>
            <a:ext cx="5933376" cy="2724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104154-580D-33C5-6498-F28E84E19DF3}"/>
              </a:ext>
            </a:extLst>
          </p:cNvPr>
          <p:cNvSpPr txBox="1"/>
          <p:nvPr/>
        </p:nvSpPr>
        <p:spPr>
          <a:xfrm>
            <a:off x="9313716" y="1174397"/>
            <a:ext cx="1706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masis MT Pro" panose="02040504050005020304" pitchFamily="18" charset="0"/>
              </a:rPr>
              <a:t>STACK 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401F1-9815-EB46-1661-BE713E00E547}"/>
              </a:ext>
            </a:extLst>
          </p:cNvPr>
          <p:cNvSpPr txBox="1"/>
          <p:nvPr/>
        </p:nvSpPr>
        <p:spPr>
          <a:xfrm>
            <a:off x="3378652" y="2450374"/>
            <a:ext cx="2208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masis MT Pro" panose="02040504050005020304" pitchFamily="18" charset="0"/>
              </a:rPr>
              <a:t>MODEL ACCURACY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04881" y="30340"/>
            <a:ext cx="5704608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800" dirty="0">
                <a:latin typeface="Engravers MT" panose="02090707080505020304" pitchFamily="18" charset="0"/>
              </a:rPr>
              <a:t>Idea/Approach Details</a:t>
            </a:r>
            <a:r>
              <a:rPr lang="en-US" sz="2400" dirty="0">
                <a:latin typeface="Engravers MT" panose="02090707080505020304" pitchFamily="18" charset="0"/>
              </a:rPr>
              <a:t>:</a:t>
            </a:r>
            <a:endParaRPr sz="2400" dirty="0">
              <a:latin typeface="Engravers MT" panose="020907070805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6593" y="665307"/>
            <a:ext cx="5929743" cy="1141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Amasis MT Pro" panose="02040504050005020304" pitchFamily="18" charset="0"/>
              </a:rPr>
              <a:t>Use cases:</a:t>
            </a:r>
          </a:p>
          <a:p>
            <a:pPr marL="0" indent="0">
              <a:spcBef>
                <a:spcPts val="0"/>
              </a:spcBef>
            </a:pP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sym typeface="Libre Franklin"/>
              </a:rPr>
              <a:t>Some potential use cases for fake social media profile detection and reporting using Keras Sequential and AdaBoost classifiers, with a focus on precision value and accuracy as key performance metrics.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393427" y="619587"/>
            <a:ext cx="5143500" cy="607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  <a:sym typeface="Franklin Gothic"/>
              </a:rPr>
              <a:t>DEPENDENCIES: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Python And Libraires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Computation Resources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Model Development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Hyperparameter Tuning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Ethical Consideration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User Interface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Evaluation Metrics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solidFill>
                <a:schemeClr val="tx1"/>
              </a:solidFill>
              <a:latin typeface="Franklin Gothic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  <a:sym typeface="Franklin Gothic"/>
              </a:rPr>
              <a:t>POTENTIAL SHOWSTOPPERS: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Data Quality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Data Privacy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Model Overfitting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Scalability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False Positive And Negatives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Algorithm Complexity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Feedback Loop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Model Interpretability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Resource Constraints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Regulatory Compliance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Algorithm Fairness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dirty="0">
              <a:solidFill>
                <a:schemeClr val="lt2"/>
              </a:solidFill>
              <a:latin typeface="Franklin Gothic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Addressing these dependencies and mitigating the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Potential showstoppers will be critical for the successful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development and deployment of a fake social media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profile detection and reporting system using Keras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Amasis MT Pro" panose="02040504050005020304" pitchFamily="18" charset="0"/>
                <a:sym typeface="Franklin Gothic"/>
              </a:rPr>
              <a:t>Sequential and AdaBoost</a:t>
            </a:r>
            <a:r>
              <a:rPr lang="en-US" sz="1600" dirty="0">
                <a:solidFill>
                  <a:schemeClr val="lt2"/>
                </a:solidFill>
                <a:latin typeface="Franklin Gothic"/>
                <a:sym typeface="Franklin Gothic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800" dirty="0">
              <a:solidFill>
                <a:schemeClr val="lt2"/>
              </a:solidFill>
              <a:latin typeface="Franklin Gothic"/>
              <a:sym typeface="Franklin Gothic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86593" y="2032628"/>
            <a:ext cx="6057899" cy="4752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tx1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Objective: </a:t>
            </a: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To enhance the security and trustworthiness of a social media platform by automatically detecting and reporting fake profiles.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tx2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tx1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Implementation:</a:t>
            </a: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 Develop a system that integrates with the social media platform's reporting system.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tx2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Users can report suspicious profiles, and the system analyzes these reports.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tx2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The combined Keras Sequential and AdaBoost model is used to verify reported profiles.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i="0" dirty="0">
              <a:solidFill>
                <a:schemeClr val="tx1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i="0" dirty="0">
                <a:solidFill>
                  <a:schemeClr val="tx1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Precision: </a:t>
            </a: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High precision is crucial to avoid false accusations and maintain user trust.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1" dirty="0">
              <a:solidFill>
                <a:schemeClr val="tx1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i="0" dirty="0">
                <a:solidFill>
                  <a:schemeClr val="tx1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Accuracy: </a:t>
            </a:r>
            <a:r>
              <a:rPr lang="en-US" sz="1600" b="0" i="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Accurate detection of fake profiles ensures a safer platform.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tx2"/>
                </a:solidFill>
                <a:latin typeface="Amasis MT Pro" panose="02040504050005020304" pitchFamily="18" charset="0"/>
                <a:ea typeface="Libre Franklin"/>
                <a:cs typeface="Libre Franklin"/>
                <a:sym typeface="Libre Franklin"/>
              </a:rPr>
              <a:t>Using keras sequential :47.5%</a:t>
            </a:r>
            <a:endParaRPr lang="en-US" sz="1600" b="0" i="0" dirty="0">
              <a:solidFill>
                <a:schemeClr val="tx2"/>
              </a:solidFill>
              <a:latin typeface="Amasis MT Pro" panose="02040504050005020304" pitchFamily="18" charset="0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tx2"/>
                </a:solidFill>
                <a:latin typeface="Amasis MT Pro" panose="02040504050005020304" pitchFamily="18" charset="0"/>
                <a:sym typeface="Libre Franklin"/>
              </a:rPr>
              <a:t>Using Adaboost classifier:99.50% </a:t>
            </a:r>
            <a:endParaRPr dirty="0">
              <a:solidFill>
                <a:schemeClr val="tx2"/>
              </a:solidFill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133756" y="-1039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800" u="sng" dirty="0">
                <a:latin typeface="Engravers MT" panose="02090707080505020304" pitchFamily="18" charset="0"/>
              </a:rPr>
              <a:t>Team Member Details </a:t>
            </a:r>
            <a:endParaRPr sz="2800" u="sng" dirty="0">
              <a:latin typeface="Engravers MT" panose="020907070805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319786" y="686323"/>
            <a:ext cx="11536241" cy="596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PRAJAPATI DIVYA RAMGOPAL</a:t>
            </a:r>
          </a:p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dirty="0"/>
              <a:t>Branch :M.sc			Stream :APPLIED MATHEMATICAL SCIENCE                 Year (I,II,III,IV): II</a:t>
            </a:r>
            <a:endParaRPr sz="1400"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1 Name: PNKU YADAV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M.sc 			Stream : APPLIED MATHEMATICAL SCIENCE                Year (I,II,III,IV): 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14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PATEL MITUL SHAILESHBHAI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:M.sc(integrated) 		Stream :DATA SCIENCE		                    Year (I,II,III,IV): 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AMISHA ROHIT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: M.sc 			Stream : APPLIED MATHEMATICAL SCIENCE                 Year (I,II,III,IV): 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PATEL JANVIBAHEN BHUPENDRAKUMAR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: M.sc 			Stream : APPLIED MATHEMATICAL SCIENCE                 Year (I,II,III,IV): 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CHAUHAN MITTAL PRAVINBHAI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: M.sc 			Stream : APPLIED MATHEMATICAL SCIENCE                Year (I,II,III,IV):II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Type Your Name Here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(Academic/Industry): SAURABH DAS         Expertise :AI/ML                                                                  Domain Experience (in years): 2 yrs.  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713</Words>
  <Application>Microsoft Office PowerPoint</Application>
  <PresentationFormat>Widescreen</PresentationFormat>
  <Paragraphs>94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Engravers MT</vt:lpstr>
      <vt:lpstr>Libre Franklin</vt:lpstr>
      <vt:lpstr>Calibri</vt:lpstr>
      <vt:lpstr>Amasis MT Pro</vt:lpstr>
      <vt:lpstr>Franklin Gothic</vt:lpstr>
      <vt:lpstr>Noto Sans Symbols</vt:lpstr>
      <vt:lpstr>Arial Rounded MT Bold</vt:lpstr>
      <vt:lpstr>Baskerville Old Face</vt:lpstr>
      <vt:lpstr>Theme1</vt:lpstr>
      <vt:lpstr>Basic Details of the Team and Problem Statement</vt:lpstr>
      <vt:lpstr>PowerPoint Presentation</vt:lpstr>
      <vt:lpstr>Idea/Approach Details: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DIVYA PRAJAPATI</cp:lastModifiedBy>
  <cp:revision>11</cp:revision>
  <dcterms:created xsi:type="dcterms:W3CDTF">2022-02-11T07:14:46Z</dcterms:created>
  <dcterms:modified xsi:type="dcterms:W3CDTF">2023-09-27T08:35:38Z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