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72" r:id="rId1"/>
  </p:sldMasterIdLst>
  <p:notesMasterIdLst>
    <p:notesMasterId r:id="rId2"/>
  </p:notesMasterIdLst>
  <p:sldIdLst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5" r:id="rId13"/>
    <p:sldId id="326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P</a:t>
            </a:r>
            <a:r>
              <a:rPr sz="2400" lang="en-US"/>
              <a:t> </a:t>
            </a:r>
            <a:r>
              <a:rPr sz="2400" lang="en-US"/>
              <a:t>D</a:t>
            </a:r>
            <a:r>
              <a:rPr sz="2400" lang="en-US"/>
              <a:t>i</a:t>
            </a:r>
            <a:r>
              <a:rPr sz="2400" lang="en-US"/>
              <a:t>v</a:t>
            </a:r>
            <a:r>
              <a:rPr sz="2400" lang="en-US"/>
              <a:t>y</a:t>
            </a:r>
            <a:r>
              <a:rPr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3</a:t>
            </a:r>
            <a:r>
              <a:rPr dirty="0" sz="2400" lang="en-US"/>
              <a:t>8</a:t>
            </a:r>
            <a:r>
              <a:rPr dirty="0" sz="2400" lang="en-US"/>
              <a:t>6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altLang="en-US" dirty="0" sz="2400" lang="en-US"/>
              <a:t>c</a:t>
            </a:r>
            <a:r>
              <a:rPr altLang="en-US" dirty="0" sz="2400" lang="en-US"/>
              <a:t>.</a:t>
            </a:r>
            <a:r>
              <a:rPr altLang="en-US" dirty="0" sz="2400" lang="en-US"/>
              <a:t>s</a:t>
            </a:r>
            <a:r>
              <a:rPr altLang="en-US" dirty="0" sz="2400" lang="en-US"/>
              <a:t>)</a:t>
            </a:r>
            <a:endParaRPr altLang="en-US" lang="zh-CN"/>
          </a:p>
          <a:p>
            <a:r>
              <a:rPr altLang="en-US" dirty="0" sz="2400" lang="en-US"/>
              <a:t>C</a:t>
            </a:r>
            <a:r>
              <a:rPr altLang="en-US" dirty="0" sz="2400" lang="en-US"/>
              <a:t>o</a:t>
            </a:r>
            <a:r>
              <a:rPr altLang="en-US"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.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science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mbakkam</a:t>
            </a:r>
            <a:endParaRPr altLang="en-US" lang="zh-CN"/>
          </a:p>
          <a:p>
            <a:r>
              <a:rPr dirty="0" sz="2400" lang="en-US"/>
              <a:t>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8" name=""/>
          <p:cNvSpPr txBox="1"/>
          <p:nvPr/>
        </p:nvSpPr>
        <p:spPr>
          <a:xfrm>
            <a:off x="1243693" y="1458400"/>
            <a:ext cx="5715000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customizing.
shaping.
matching.
adjusting.
adapting.
tailoring.
editing.
conditioning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0" name=""/>
          <p:cNvSpPr txBox="1"/>
          <p:nvPr/>
        </p:nvSpPr>
        <p:spPr>
          <a:xfrm>
            <a:off x="906462" y="2080260"/>
            <a:ext cx="4572000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outcome, consequence, product, effect, aftermath, upshot, resultant, and matter of course.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1" name=""/>
          <p:cNvSpPr txBox="1"/>
          <p:nvPr/>
        </p:nvSpPr>
        <p:spPr>
          <a:xfrm>
            <a:off x="2228882" y="1831569"/>
            <a:ext cx="577525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summary: A simple synonym for "in conclusion" that's formal enough for academic papers and presentations. 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775812" y="1302068"/>
            <a:ext cx="5832296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1346054" y="1537335"/>
            <a:ext cx="5507182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problem statement is a description of an issue to be addressed. or a condition to be improved upon. It identifies the gap between the current problem and goal. The first condition of solving a problem is understanding the problem, which can be done by way of a problem statemen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4" name=""/>
          <p:cNvSpPr txBox="1"/>
          <p:nvPr/>
        </p:nvSpPr>
        <p:spPr>
          <a:xfrm>
            <a:off x="1747836" y="1965960"/>
            <a:ext cx="6130636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project overview is a concise document that summarizes the key elements of a project, including its goals, objectives, schedule, budget, and resources. It's a useful tool for keeping everyone involved in a project informed and aligned, and can be used as a reference throughout the project's lifecycle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5" name=""/>
          <p:cNvSpPr txBox="1"/>
          <p:nvPr/>
        </p:nvSpPr>
        <p:spPr>
          <a:xfrm>
            <a:off x="1428750" y="2019300"/>
            <a:ext cx="6485659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Casual End users.
Naive or Parametric End Users.
Application Programmers.
Sophisticated End Users.
Standalone Users.
Specialised Users.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6" name=""/>
          <p:cNvSpPr txBox="1"/>
          <p:nvPr/>
        </p:nvSpPr>
        <p:spPr>
          <a:xfrm>
            <a:off x="1628992" y="1794510"/>
            <a:ext cx="7294201" cy="26060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value proposition is a statement that summarizes the benefits a product or service offers to customers, and how it's different from competitors' offerings. It's a key part of a company's marketing strategy, and can be used to differentiate a brand and position it in the market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07" name=""/>
          <p:cNvSpPr txBox="1"/>
          <p:nvPr/>
        </p:nvSpPr>
        <p:spPr>
          <a:xfrm>
            <a:off x="1523999" y="1450108"/>
            <a:ext cx="457200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dataset description is a collection of information that provides details about a dataset. A dataset description can include: 
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533649" y="2291840"/>
            <a:ext cx="8534018" cy="2606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"wow" in a solution can refer to the "wow factor" or "wow experience", which is when a customer is amazed by a product or service and feels that it exceeds their expectations: 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Wow factor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2024-09-10T08:17:27Z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