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05" r:id="rId5"/>
    <p:sldId id="321" r:id="rId6"/>
    <p:sldId id="335" r:id="rId7"/>
    <p:sldId id="322" r:id="rId8"/>
    <p:sldId id="323" r:id="rId9"/>
    <p:sldId id="342" r:id="rId10"/>
    <p:sldId id="320" r:id="rId11"/>
    <p:sldId id="343" r:id="rId12"/>
    <p:sldId id="344" r:id="rId13"/>
    <p:sldId id="345" r:id="rId14"/>
    <p:sldId id="324" r:id="rId15"/>
    <p:sldId id="339" r:id="rId16"/>
    <p:sldId id="340" r:id="rId17"/>
    <p:sldId id="341" r:id="rId18"/>
    <p:sldId id="325" r:id="rId19"/>
    <p:sldId id="326" r:id="rId20"/>
    <p:sldId id="327" r:id="rId21"/>
    <p:sldId id="329" r:id="rId22"/>
    <p:sldId id="330" r:id="rId23"/>
    <p:sldId id="328" r:id="rId24"/>
    <p:sldId id="331" r:id="rId25"/>
    <p:sldId id="332" r:id="rId26"/>
    <p:sldId id="333" r:id="rId27"/>
    <p:sldId id="334" r:id="rId28"/>
    <p:sldId id="336" r:id="rId29"/>
    <p:sldId id="338" r:id="rId30"/>
    <p:sldId id="33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E8F15-3DBD-4D20-8DD0-E56C4BE56AC1}" v="1153" dt="2024-12-16T12:41:38.457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2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shree S N" userId="7deec7ed5133af0b" providerId="LiveId" clId="{1A9E8F15-3DBD-4D20-8DD0-E56C4BE56AC1}"/>
    <pc:docChg chg="undo custSel addSld delSld modSld sldOrd">
      <pc:chgData name="Divyashree S N" userId="7deec7ed5133af0b" providerId="LiveId" clId="{1A9E8F15-3DBD-4D20-8DD0-E56C4BE56AC1}" dt="2024-12-16T12:51:24.282" v="5740" actId="20577"/>
      <pc:docMkLst>
        <pc:docMk/>
      </pc:docMkLst>
      <pc:sldChg chg="addSp delSp modSp mod setBg">
        <pc:chgData name="Divyashree S N" userId="7deec7ed5133af0b" providerId="LiveId" clId="{1A9E8F15-3DBD-4D20-8DD0-E56C4BE56AC1}" dt="2024-12-16T12:43:40.334" v="5737" actId="21"/>
        <pc:sldMkLst>
          <pc:docMk/>
          <pc:sldMk cId="1516999600" sldId="305"/>
        </pc:sldMkLst>
        <pc:spChg chg="del mod">
          <ac:chgData name="Divyashree S N" userId="7deec7ed5133af0b" providerId="LiveId" clId="{1A9E8F15-3DBD-4D20-8DD0-E56C4BE56AC1}" dt="2024-12-16T04:43:49.165" v="7" actId="21"/>
          <ac:spMkLst>
            <pc:docMk/>
            <pc:sldMk cId="1516999600" sldId="305"/>
            <ac:spMk id="2" creationId="{C66F917E-922A-1054-6306-D37C378F1165}"/>
          </ac:spMkLst>
        </pc:spChg>
        <pc:spChg chg="add del mod modVis">
          <ac:chgData name="Divyashree S N" userId="7deec7ed5133af0b" providerId="LiveId" clId="{1A9E8F15-3DBD-4D20-8DD0-E56C4BE56AC1}" dt="2024-12-16T12:41:03.762" v="5698" actId="207"/>
          <ac:spMkLst>
            <pc:docMk/>
            <pc:sldMk cId="1516999600" sldId="305"/>
            <ac:spMk id="3" creationId="{1C3D50B0-02F8-A1E6-8A67-C0B7034A4743}"/>
          </ac:spMkLst>
        </pc:spChg>
        <pc:spChg chg="add del mod">
          <ac:chgData name="Divyashree S N" userId="7deec7ed5133af0b" providerId="LiveId" clId="{1A9E8F15-3DBD-4D20-8DD0-E56C4BE56AC1}" dt="2024-12-16T04:43:57.985" v="8" actId="21"/>
          <ac:spMkLst>
            <pc:docMk/>
            <pc:sldMk cId="1516999600" sldId="305"/>
            <ac:spMk id="5" creationId="{826728C1-8578-E797-8D19-FF43E88FEF23}"/>
          </ac:spMkLst>
        </pc:spChg>
        <pc:spChg chg="add del mod modVis">
          <ac:chgData name="Divyashree S N" userId="7deec7ed5133af0b" providerId="LiveId" clId="{1A9E8F15-3DBD-4D20-8DD0-E56C4BE56AC1}" dt="2024-12-16T12:41:24.628" v="5702" actId="20577"/>
          <ac:spMkLst>
            <pc:docMk/>
            <pc:sldMk cId="1516999600" sldId="305"/>
            <ac:spMk id="7" creationId="{C7D0CCCA-5BF6-E5D5-D25D-5107197F7746}"/>
          </ac:spMkLst>
        </pc:spChg>
        <pc:spChg chg="add del mod">
          <ac:chgData name="Divyashree S N" userId="7deec7ed5133af0b" providerId="LiveId" clId="{1A9E8F15-3DBD-4D20-8DD0-E56C4BE56AC1}" dt="2024-12-16T04:47:49.043" v="31" actId="21"/>
          <ac:spMkLst>
            <pc:docMk/>
            <pc:sldMk cId="1516999600" sldId="305"/>
            <ac:spMk id="8" creationId="{5B937E6C-3689-C3C7-B3E8-6F1810A891D3}"/>
          </ac:spMkLst>
        </pc:spChg>
        <pc:spChg chg="add del">
          <ac:chgData name="Divyashree S N" userId="7deec7ed5133af0b" providerId="LiveId" clId="{1A9E8F15-3DBD-4D20-8DD0-E56C4BE56AC1}" dt="2024-12-16T04:50:11.727" v="33" actId="21"/>
          <ac:spMkLst>
            <pc:docMk/>
            <pc:sldMk cId="1516999600" sldId="305"/>
            <ac:spMk id="9" creationId="{13E504EF-D30E-0625-51E2-F7BC4FAF56C1}"/>
          </ac:spMkLst>
        </pc:spChg>
        <pc:spChg chg="add del mod">
          <ac:chgData name="Divyashree S N" userId="7deec7ed5133af0b" providerId="LiveId" clId="{1A9E8F15-3DBD-4D20-8DD0-E56C4BE56AC1}" dt="2024-12-16T05:21:58.701" v="398" actId="21"/>
          <ac:spMkLst>
            <pc:docMk/>
            <pc:sldMk cId="1516999600" sldId="305"/>
            <ac:spMk id="15" creationId="{18F92B1E-1E9B-11F3-DB98-5779F66EEB4C}"/>
          </ac:spMkLst>
        </pc:spChg>
        <pc:spChg chg="add del mod">
          <ac:chgData name="Divyashree S N" userId="7deec7ed5133af0b" providerId="LiveId" clId="{1A9E8F15-3DBD-4D20-8DD0-E56C4BE56AC1}" dt="2024-12-16T05:21:52.010" v="395" actId="21"/>
          <ac:spMkLst>
            <pc:docMk/>
            <pc:sldMk cId="1516999600" sldId="305"/>
            <ac:spMk id="16" creationId="{027BB1BB-5E4B-F90C-67A8-2F85D3B195DE}"/>
          </ac:spMkLst>
        </pc:spChg>
        <pc:spChg chg="add del mod">
          <ac:chgData name="Divyashree S N" userId="7deec7ed5133af0b" providerId="LiveId" clId="{1A9E8F15-3DBD-4D20-8DD0-E56C4BE56AC1}" dt="2024-12-16T05:21:53.823" v="396" actId="21"/>
          <ac:spMkLst>
            <pc:docMk/>
            <pc:sldMk cId="1516999600" sldId="305"/>
            <ac:spMk id="17" creationId="{47DF523B-C81D-7357-55AA-7D8D2DD3DD57}"/>
          </ac:spMkLst>
        </pc:spChg>
        <pc:spChg chg="add del mod">
          <ac:chgData name="Divyashree S N" userId="7deec7ed5133af0b" providerId="LiveId" clId="{1A9E8F15-3DBD-4D20-8DD0-E56C4BE56AC1}" dt="2024-12-16T05:21:56.527" v="397" actId="21"/>
          <ac:spMkLst>
            <pc:docMk/>
            <pc:sldMk cId="1516999600" sldId="305"/>
            <ac:spMk id="18" creationId="{8C8D4B84-D7F9-3D4B-1E64-7B9284C99CD8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19" creationId="{9BA472E9-28BD-2FBC-AB46-8872E37CFE4D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20" creationId="{7077784D-088A-5A8D-CBC5-D32B380E000A}"/>
          </ac:spMkLst>
        </pc:spChg>
        <pc:spChg chg="add del mod">
          <ac:chgData name="Divyashree S N" userId="7deec7ed5133af0b" providerId="LiveId" clId="{1A9E8F15-3DBD-4D20-8DD0-E56C4BE56AC1}" dt="2024-12-16T05:37:07.737" v="429" actId="21"/>
          <ac:spMkLst>
            <pc:docMk/>
            <pc:sldMk cId="1516999600" sldId="305"/>
            <ac:spMk id="21" creationId="{46615533-F3B0-33E6-2A09-93C7A01601DB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22" creationId="{28833C61-3EA7-6D68-43DE-F7048EA46D1E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23" creationId="{F3524C3A-8D1C-0B76-9E6F-1F8458977B10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24" creationId="{D275340F-F3D0-4D08-A984-34E9E4B6D29A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25" creationId="{F137D87E-E705-35B0-37BD-7EBADC533C24}"/>
          </ac:spMkLst>
        </pc:spChg>
        <pc:spChg chg="add del mod">
          <ac:chgData name="Divyashree S N" userId="7deec7ed5133af0b" providerId="LiveId" clId="{1A9E8F15-3DBD-4D20-8DD0-E56C4BE56AC1}" dt="2024-12-16T05:35:48.600" v="425"/>
          <ac:spMkLst>
            <pc:docMk/>
            <pc:sldMk cId="1516999600" sldId="305"/>
            <ac:spMk id="26" creationId="{9884A0C5-9FC5-EF48-89A3-A898B1133BA1}"/>
          </ac:spMkLst>
        </pc:spChg>
        <pc:spChg chg="add del mod">
          <ac:chgData name="Divyashree S N" userId="7deec7ed5133af0b" providerId="LiveId" clId="{1A9E8F15-3DBD-4D20-8DD0-E56C4BE56AC1}" dt="2024-12-16T05:37:04.579" v="428" actId="21"/>
          <ac:spMkLst>
            <pc:docMk/>
            <pc:sldMk cId="1516999600" sldId="305"/>
            <ac:spMk id="27" creationId="{79B58F59-842F-13C2-05DC-DDEF29E591AD}"/>
          </ac:spMkLst>
        </pc:spChg>
        <pc:spChg chg="add del mod">
          <ac:chgData name="Divyashree S N" userId="7deec7ed5133af0b" providerId="LiveId" clId="{1A9E8F15-3DBD-4D20-8DD0-E56C4BE56AC1}" dt="2024-12-16T05:28:28.908" v="419" actId="21"/>
          <ac:spMkLst>
            <pc:docMk/>
            <pc:sldMk cId="1516999600" sldId="305"/>
            <ac:spMk id="28" creationId="{F925809B-DC4F-D70A-2BD8-F4E5C0CA1F81}"/>
          </ac:spMkLst>
        </pc:spChg>
        <pc:spChg chg="mod">
          <ac:chgData name="Divyashree S N" userId="7deec7ed5133af0b" providerId="LiveId" clId="{1A9E8F15-3DBD-4D20-8DD0-E56C4BE56AC1}" dt="2024-12-16T05:35:18.829" v="424"/>
          <ac:spMkLst>
            <pc:docMk/>
            <pc:sldMk cId="1516999600" sldId="305"/>
            <ac:spMk id="29" creationId="{0DCE102A-86C6-DC65-A533-5BF1B2AA02A6}"/>
          </ac:spMkLst>
        </pc:spChg>
        <pc:spChg chg="del mod ord">
          <ac:chgData name="Divyashree S N" userId="7deec7ed5133af0b" providerId="LiveId" clId="{1A9E8F15-3DBD-4D20-8DD0-E56C4BE56AC1}" dt="2024-12-16T05:37:01.169" v="427" actId="21"/>
          <ac:spMkLst>
            <pc:docMk/>
            <pc:sldMk cId="1516999600" sldId="305"/>
            <ac:spMk id="31" creationId="{9EA86D90-E68B-1A01-812C-C88F23898F88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2" creationId="{EB19D24A-8C47-5EC4-F4A1-06B71CC7CA4F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3" creationId="{195BA1CB-80FE-A5A7-2808-A96DCDB6DAC5}"/>
          </ac:spMkLst>
        </pc:spChg>
        <pc:spChg chg="add del mod">
          <ac:chgData name="Divyashree S N" userId="7deec7ed5133af0b" providerId="LiveId" clId="{1A9E8F15-3DBD-4D20-8DD0-E56C4BE56AC1}" dt="2024-12-16T05:38:41.316" v="446" actId="21"/>
          <ac:spMkLst>
            <pc:docMk/>
            <pc:sldMk cId="1516999600" sldId="305"/>
            <ac:spMk id="34" creationId="{6291FA6B-04B6-3896-BAD5-E0EBCC258A83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5" creationId="{56D3C418-57F8-25E9-B921-384C10D16999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6" creationId="{3D1E9F57-26E1-9A99-D31E-2EC1A845E334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7" creationId="{F18108C8-6313-2511-AB18-6FB17639A6EB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8" creationId="{4EAF589B-56DF-829C-2EF7-F9E22C7FD003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39" creationId="{A085A6CE-6420-5370-0650-4129E1D7D761}"/>
          </ac:spMkLst>
        </pc:spChg>
        <pc:spChg chg="add del mod">
          <ac:chgData name="Divyashree S N" userId="7deec7ed5133af0b" providerId="LiveId" clId="{1A9E8F15-3DBD-4D20-8DD0-E56C4BE56AC1}" dt="2024-12-16T05:41:08.378" v="474"/>
          <ac:spMkLst>
            <pc:docMk/>
            <pc:sldMk cId="1516999600" sldId="305"/>
            <ac:spMk id="40" creationId="{1B6A1983-9455-02AA-9863-0DF863773A65}"/>
          </ac:spMkLst>
        </pc:spChg>
        <pc:spChg chg="del mod modCrop">
          <ac:chgData name="Divyashree S N" userId="7deec7ed5133af0b" providerId="LiveId" clId="{1A9E8F15-3DBD-4D20-8DD0-E56C4BE56AC1}" dt="2024-12-16T05:47:28.643" v="502" actId="21"/>
          <ac:spMkLst>
            <pc:docMk/>
            <pc:sldMk cId="1516999600" sldId="305"/>
            <ac:spMk id="41" creationId="{845EB0EF-12D1-03D8-4F73-516BFBDB8FD3}"/>
          </ac:spMkLst>
        </pc:spChg>
        <pc:spChg chg="add del mod ord modVis modCrop">
          <ac:chgData name="Divyashree S N" userId="7deec7ed5133af0b" providerId="LiveId" clId="{1A9E8F15-3DBD-4D20-8DD0-E56C4BE56AC1}" dt="2024-12-16T12:31:16.868" v="5089" actId="21"/>
          <ac:spMkLst>
            <pc:docMk/>
            <pc:sldMk cId="1516999600" sldId="305"/>
            <ac:spMk id="42" creationId="{575E2C92-1B07-5FFD-4C3D-3F49848E03ED}"/>
          </ac:spMkLst>
        </pc:spChg>
        <pc:spChg chg="add mod">
          <ac:chgData name="Divyashree S N" userId="7deec7ed5133af0b" providerId="LiveId" clId="{1A9E8F15-3DBD-4D20-8DD0-E56C4BE56AC1}" dt="2024-12-16T12:41:12.312" v="5700" actId="207"/>
          <ac:spMkLst>
            <pc:docMk/>
            <pc:sldMk cId="1516999600" sldId="305"/>
            <ac:spMk id="43" creationId="{57C2FCA2-9F18-FFF1-9882-AABCB6334435}"/>
          </ac:spMkLst>
        </pc:spChg>
        <pc:graphicFrameChg chg="add del mod">
          <ac:chgData name="Divyashree S N" userId="7deec7ed5133af0b" providerId="LiveId" clId="{1A9E8F15-3DBD-4D20-8DD0-E56C4BE56AC1}" dt="2024-12-16T05:12:33.290" v="342" actId="21"/>
          <ac:graphicFrameMkLst>
            <pc:docMk/>
            <pc:sldMk cId="1516999600" sldId="305"/>
            <ac:graphicFrameMk id="12" creationId="{A499C097-F2A6-45F7-482F-4CC60366AAA9}"/>
          </ac:graphicFrameMkLst>
        </pc:graphicFrameChg>
        <pc:picChg chg="add mod">
          <ac:chgData name="Divyashree S N" userId="7deec7ed5133af0b" providerId="LiveId" clId="{1A9E8F15-3DBD-4D20-8DD0-E56C4BE56AC1}" dt="2024-12-16T12:43:15.542" v="5735" actId="1076"/>
          <ac:picMkLst>
            <pc:docMk/>
            <pc:sldMk cId="1516999600" sldId="305"/>
            <ac:picMk id="4" creationId="{5375C431-1089-8E0D-25B3-71086397CDDC}"/>
          </ac:picMkLst>
        </pc:picChg>
        <pc:picChg chg="add del mod">
          <ac:chgData name="Divyashree S N" userId="7deec7ed5133af0b" providerId="LiveId" clId="{1A9E8F15-3DBD-4D20-8DD0-E56C4BE56AC1}" dt="2024-12-16T05:09:52.619" v="321" actId="12084"/>
          <ac:picMkLst>
            <pc:docMk/>
            <pc:sldMk cId="1516999600" sldId="305"/>
            <ac:picMk id="11" creationId="{5C433326-68C4-6777-B0AD-0E3923D25D8A}"/>
          </ac:picMkLst>
        </pc:picChg>
        <pc:picChg chg="add del mod">
          <ac:chgData name="Divyashree S N" userId="7deec7ed5133af0b" providerId="LiveId" clId="{1A9E8F15-3DBD-4D20-8DD0-E56C4BE56AC1}" dt="2024-12-16T05:13:35.881" v="353" actId="21"/>
          <ac:picMkLst>
            <pc:docMk/>
            <pc:sldMk cId="1516999600" sldId="305"/>
            <ac:picMk id="14" creationId="{9765CBF8-117A-CBF7-65C0-D9AF5BE32129}"/>
          </ac:picMkLst>
        </pc:picChg>
        <pc:picChg chg="add">
          <ac:chgData name="Divyashree S N" userId="7deec7ed5133af0b" providerId="LiveId" clId="{1A9E8F15-3DBD-4D20-8DD0-E56C4BE56AC1}" dt="2024-12-16T05:35:13.858" v="423"/>
          <ac:picMkLst>
            <pc:docMk/>
            <pc:sldMk cId="1516999600" sldId="305"/>
            <ac:picMk id="30" creationId="{2DB82AFA-D726-B598-5530-ECE5A578C29B}"/>
          </ac:picMkLst>
        </pc:picChg>
        <pc:cxnChg chg="add del">
          <ac:chgData name="Divyashree S N" userId="7deec7ed5133af0b" providerId="LiveId" clId="{1A9E8F15-3DBD-4D20-8DD0-E56C4BE56AC1}" dt="2024-12-16T12:43:40.334" v="5737" actId="21"/>
          <ac:cxnSpMkLst>
            <pc:docMk/>
            <pc:sldMk cId="1516999600" sldId="305"/>
            <ac:cxnSpMk id="6" creationId="{46715C03-7E8D-C4DB-DDAE-23CCD5E3B5FC}"/>
          </ac:cxnSpMkLst>
        </pc:cxnChg>
      </pc:sldChg>
      <pc:sldChg chg="add del">
        <pc:chgData name="Divyashree S N" userId="7deec7ed5133af0b" providerId="LiveId" clId="{1A9E8F15-3DBD-4D20-8DD0-E56C4BE56AC1}" dt="2024-12-16T06:58:45.452" v="1148"/>
        <pc:sldMkLst>
          <pc:docMk/>
          <pc:sldMk cId="3113829184" sldId="306"/>
        </pc:sldMkLst>
      </pc:sldChg>
      <pc:sldChg chg="addSp delSp modSp del mod chgLayout">
        <pc:chgData name="Divyashree S N" userId="7deec7ed5133af0b" providerId="LiveId" clId="{1A9E8F15-3DBD-4D20-8DD0-E56C4BE56AC1}" dt="2024-12-16T06:58:21.509" v="1131" actId="2696"/>
        <pc:sldMkLst>
          <pc:docMk/>
          <pc:sldMk cId="4132634631" sldId="306"/>
        </pc:sldMkLst>
        <pc:spChg chg="mod ord">
          <ac:chgData name="Divyashree S N" userId="7deec7ed5133af0b" providerId="LiveId" clId="{1A9E8F15-3DBD-4D20-8DD0-E56C4BE56AC1}" dt="2024-12-16T06:58:09.008" v="1129" actId="700"/>
          <ac:spMkLst>
            <pc:docMk/>
            <pc:sldMk cId="4132634631" sldId="306"/>
            <ac:spMk id="2" creationId="{6576923F-2B95-8D5A-8578-DBC0FC0DCEA8}"/>
          </ac:spMkLst>
        </pc:spChg>
        <pc:spChg chg="mod ord">
          <ac:chgData name="Divyashree S N" userId="7deec7ed5133af0b" providerId="LiveId" clId="{1A9E8F15-3DBD-4D20-8DD0-E56C4BE56AC1}" dt="2024-12-16T06:58:09.008" v="1129" actId="700"/>
          <ac:spMkLst>
            <pc:docMk/>
            <pc:sldMk cId="4132634631" sldId="306"/>
            <ac:spMk id="4" creationId="{58FEA6BC-F3A8-6DDC-F1F8-6348F54E8BE2}"/>
          </ac:spMkLst>
        </pc:spChg>
        <pc:spChg chg="mod ord">
          <ac:chgData name="Divyashree S N" userId="7deec7ed5133af0b" providerId="LiveId" clId="{1A9E8F15-3DBD-4D20-8DD0-E56C4BE56AC1}" dt="2024-12-16T06:58:09.008" v="1129" actId="700"/>
          <ac:spMkLst>
            <pc:docMk/>
            <pc:sldMk cId="4132634631" sldId="306"/>
            <ac:spMk id="5" creationId="{DFFF7AA9-7C16-A939-67C8-DF700FEF7D83}"/>
          </ac:spMkLst>
        </pc:spChg>
        <pc:spChg chg="add del mod">
          <ac:chgData name="Divyashree S N" userId="7deec7ed5133af0b" providerId="LiveId" clId="{1A9E8F15-3DBD-4D20-8DD0-E56C4BE56AC1}" dt="2024-12-16T06:58:00.536" v="1128" actId="21"/>
          <ac:spMkLst>
            <pc:docMk/>
            <pc:sldMk cId="4132634631" sldId="306"/>
            <ac:spMk id="6" creationId="{E399C49D-38AE-117B-93A2-37200F07DD34}"/>
          </ac:spMkLst>
        </pc:spChg>
        <pc:spChg chg="add mod">
          <ac:chgData name="Divyashree S N" userId="7deec7ed5133af0b" providerId="LiveId" clId="{1A9E8F15-3DBD-4D20-8DD0-E56C4BE56AC1}" dt="2024-12-16T06:58:16.293" v="1130"/>
          <ac:spMkLst>
            <pc:docMk/>
            <pc:sldMk cId="4132634631" sldId="306"/>
            <ac:spMk id="7" creationId="{C1FE35F5-3AD8-B10C-3377-ABF6BAD1BFBE}"/>
          </ac:spMkLst>
        </pc:spChg>
      </pc:sldChg>
      <pc:sldChg chg="del">
        <pc:chgData name="Divyashree S N" userId="7deec7ed5133af0b" providerId="LiveId" clId="{1A9E8F15-3DBD-4D20-8DD0-E56C4BE56AC1}" dt="2024-12-16T08:39:14.966" v="2330" actId="2696"/>
        <pc:sldMkLst>
          <pc:docMk/>
          <pc:sldMk cId="1746520911" sldId="307"/>
        </pc:sldMkLst>
      </pc:sldChg>
      <pc:sldChg chg="del">
        <pc:chgData name="Divyashree S N" userId="7deec7ed5133af0b" providerId="LiveId" clId="{1A9E8F15-3DBD-4D20-8DD0-E56C4BE56AC1}" dt="2024-12-16T08:39:11.554" v="2329" actId="2696"/>
        <pc:sldMkLst>
          <pc:docMk/>
          <pc:sldMk cId="3688475074" sldId="308"/>
        </pc:sldMkLst>
      </pc:sldChg>
      <pc:sldChg chg="del">
        <pc:chgData name="Divyashree S N" userId="7deec7ed5133af0b" providerId="LiveId" clId="{1A9E8F15-3DBD-4D20-8DD0-E56C4BE56AC1}" dt="2024-12-16T08:39:08.698" v="2328" actId="2696"/>
        <pc:sldMkLst>
          <pc:docMk/>
          <pc:sldMk cId="1709180446" sldId="309"/>
        </pc:sldMkLst>
      </pc:sldChg>
      <pc:sldChg chg="del">
        <pc:chgData name="Divyashree S N" userId="7deec7ed5133af0b" providerId="LiveId" clId="{1A9E8F15-3DBD-4D20-8DD0-E56C4BE56AC1}" dt="2024-12-16T08:39:20.229" v="2331" actId="2696"/>
        <pc:sldMkLst>
          <pc:docMk/>
          <pc:sldMk cId="89773165" sldId="310"/>
        </pc:sldMkLst>
      </pc:sldChg>
      <pc:sldChg chg="del">
        <pc:chgData name="Divyashree S N" userId="7deec7ed5133af0b" providerId="LiveId" clId="{1A9E8F15-3DBD-4D20-8DD0-E56C4BE56AC1}" dt="2024-12-16T08:39:04.448" v="2327" actId="2696"/>
        <pc:sldMkLst>
          <pc:docMk/>
          <pc:sldMk cId="3986998208" sldId="311"/>
        </pc:sldMkLst>
      </pc:sldChg>
      <pc:sldChg chg="del">
        <pc:chgData name="Divyashree S N" userId="7deec7ed5133af0b" providerId="LiveId" clId="{1A9E8F15-3DBD-4D20-8DD0-E56C4BE56AC1}" dt="2024-12-16T08:38:59.221" v="2326" actId="2696"/>
        <pc:sldMkLst>
          <pc:docMk/>
          <pc:sldMk cId="4050281887" sldId="312"/>
        </pc:sldMkLst>
      </pc:sldChg>
      <pc:sldChg chg="del">
        <pc:chgData name="Divyashree S N" userId="7deec7ed5133af0b" providerId="LiveId" clId="{1A9E8F15-3DBD-4D20-8DD0-E56C4BE56AC1}" dt="2024-12-16T08:38:56.364" v="2325" actId="2696"/>
        <pc:sldMkLst>
          <pc:docMk/>
          <pc:sldMk cId="558281240" sldId="313"/>
        </pc:sldMkLst>
      </pc:sldChg>
      <pc:sldChg chg="del">
        <pc:chgData name="Divyashree S N" userId="7deec7ed5133af0b" providerId="LiveId" clId="{1A9E8F15-3DBD-4D20-8DD0-E56C4BE56AC1}" dt="2024-12-16T08:38:52.130" v="2324" actId="2696"/>
        <pc:sldMkLst>
          <pc:docMk/>
          <pc:sldMk cId="947225569" sldId="314"/>
        </pc:sldMkLst>
      </pc:sldChg>
      <pc:sldChg chg="del">
        <pc:chgData name="Divyashree S N" userId="7deec7ed5133af0b" providerId="LiveId" clId="{1A9E8F15-3DBD-4D20-8DD0-E56C4BE56AC1}" dt="2024-12-16T08:38:48.852" v="2323" actId="2696"/>
        <pc:sldMkLst>
          <pc:docMk/>
          <pc:sldMk cId="4178334263" sldId="315"/>
        </pc:sldMkLst>
      </pc:sldChg>
      <pc:sldChg chg="del">
        <pc:chgData name="Divyashree S N" userId="7deec7ed5133af0b" providerId="LiveId" clId="{1A9E8F15-3DBD-4D20-8DD0-E56C4BE56AC1}" dt="2024-12-16T08:38:46.301" v="2322" actId="2696"/>
        <pc:sldMkLst>
          <pc:docMk/>
          <pc:sldMk cId="1550294218" sldId="316"/>
        </pc:sldMkLst>
      </pc:sldChg>
      <pc:sldChg chg="delSp modSp mod setBg">
        <pc:chgData name="Divyashree S N" userId="7deec7ed5133af0b" providerId="LiveId" clId="{1A9E8F15-3DBD-4D20-8DD0-E56C4BE56AC1}" dt="2024-12-16T12:40:02.261" v="5607"/>
        <pc:sldMkLst>
          <pc:docMk/>
          <pc:sldMk cId="1988437062" sldId="318"/>
        </pc:sldMkLst>
        <pc:spChg chg="del mod">
          <ac:chgData name="Divyashree S N" userId="7deec7ed5133af0b" providerId="LiveId" clId="{1A9E8F15-3DBD-4D20-8DD0-E56C4BE56AC1}" dt="2024-12-16T08:39:29.968" v="2333" actId="21"/>
          <ac:spMkLst>
            <pc:docMk/>
            <pc:sldMk cId="1988437062" sldId="318"/>
            <ac:spMk id="15" creationId="{F4027D16-8477-9439-2912-A02011AD8AC6}"/>
          </ac:spMkLst>
        </pc:spChg>
        <pc:spChg chg="mod">
          <ac:chgData name="Divyashree S N" userId="7deec7ed5133af0b" providerId="LiveId" clId="{1A9E8F15-3DBD-4D20-8DD0-E56C4BE56AC1}" dt="2024-12-16T12:28:44.358" v="5070" actId="14100"/>
          <ac:spMkLst>
            <pc:docMk/>
            <pc:sldMk cId="1988437062" sldId="318"/>
            <ac:spMk id="28" creationId="{CC25EE42-B3D5-AD1E-48BE-54CEFF2E3D79}"/>
          </ac:spMkLst>
        </pc:spChg>
      </pc:sldChg>
      <pc:sldChg chg="modSp new del mod">
        <pc:chgData name="Divyashree S N" userId="7deec7ed5133af0b" providerId="LiveId" clId="{1A9E8F15-3DBD-4D20-8DD0-E56C4BE56AC1}" dt="2024-12-16T07:02:36.462" v="1239" actId="2696"/>
        <pc:sldMkLst>
          <pc:docMk/>
          <pc:sldMk cId="1361318016" sldId="319"/>
        </pc:sldMkLst>
        <pc:spChg chg="mod">
          <ac:chgData name="Divyashree S N" userId="7deec7ed5133af0b" providerId="LiveId" clId="{1A9E8F15-3DBD-4D20-8DD0-E56C4BE56AC1}" dt="2024-12-16T06:41:32.461" v="938" actId="1076"/>
          <ac:spMkLst>
            <pc:docMk/>
            <pc:sldMk cId="1361318016" sldId="319"/>
            <ac:spMk id="2" creationId="{8AE47EA5-A289-A11B-927F-65F55115DC95}"/>
          </ac:spMkLst>
        </pc:spChg>
        <pc:spChg chg="mod">
          <ac:chgData name="Divyashree S N" userId="7deec7ed5133af0b" providerId="LiveId" clId="{1A9E8F15-3DBD-4D20-8DD0-E56C4BE56AC1}" dt="2024-12-16T06:41:35.413" v="939" actId="1076"/>
          <ac:spMkLst>
            <pc:docMk/>
            <pc:sldMk cId="1361318016" sldId="319"/>
            <ac:spMk id="3" creationId="{CF7BE967-BD05-1D58-392C-AE6E0624BC08}"/>
          </ac:spMkLst>
        </pc:spChg>
      </pc:sldChg>
      <pc:sldChg chg="addSp delSp modSp new mod ord">
        <pc:chgData name="Divyashree S N" userId="7deec7ed5133af0b" providerId="LiveId" clId="{1A9E8F15-3DBD-4D20-8DD0-E56C4BE56AC1}" dt="2024-12-16T11:46:01.416" v="3841"/>
        <pc:sldMkLst>
          <pc:docMk/>
          <pc:sldMk cId="3268110126" sldId="320"/>
        </pc:sldMkLst>
        <pc:spChg chg="mod">
          <ac:chgData name="Divyashree S N" userId="7deec7ed5133af0b" providerId="LiveId" clId="{1A9E8F15-3DBD-4D20-8DD0-E56C4BE56AC1}" dt="2024-12-16T09:04:30.440" v="2902" actId="20577"/>
          <ac:spMkLst>
            <pc:docMk/>
            <pc:sldMk cId="3268110126" sldId="320"/>
            <ac:spMk id="2" creationId="{D9824665-EBAD-9DB7-51D2-67FB643C1B26}"/>
          </ac:spMkLst>
        </pc:spChg>
        <pc:spChg chg="del">
          <ac:chgData name="Divyashree S N" userId="7deec7ed5133af0b" providerId="LiveId" clId="{1A9E8F15-3DBD-4D20-8DD0-E56C4BE56AC1}" dt="2024-12-16T06:44:59.922" v="941" actId="931"/>
          <ac:spMkLst>
            <pc:docMk/>
            <pc:sldMk cId="3268110126" sldId="320"/>
            <ac:spMk id="3" creationId="{45F03466-1810-4745-7103-7981CDD68B84}"/>
          </ac:spMkLst>
        </pc:spChg>
        <pc:picChg chg="add mod">
          <ac:chgData name="Divyashree S N" userId="7deec7ed5133af0b" providerId="LiveId" clId="{1A9E8F15-3DBD-4D20-8DD0-E56C4BE56AC1}" dt="2024-12-16T08:49:49.091" v="2517" actId="1076"/>
          <ac:picMkLst>
            <pc:docMk/>
            <pc:sldMk cId="3268110126" sldId="320"/>
            <ac:picMk id="6" creationId="{BE9B0622-4425-D158-4D67-2332338603A4}"/>
          </ac:picMkLst>
        </pc:picChg>
      </pc:sldChg>
      <pc:sldChg chg="addSp delSp modSp new mod ord setBg">
        <pc:chgData name="Divyashree S N" userId="7deec7ed5133af0b" providerId="LiveId" clId="{1A9E8F15-3DBD-4D20-8DD0-E56C4BE56AC1}" dt="2024-12-16T12:38:37.976" v="5496"/>
        <pc:sldMkLst>
          <pc:docMk/>
          <pc:sldMk cId="1296474126" sldId="321"/>
        </pc:sldMkLst>
        <pc:spChg chg="mod">
          <ac:chgData name="Divyashree S N" userId="7deec7ed5133af0b" providerId="LiveId" clId="{1A9E8F15-3DBD-4D20-8DD0-E56C4BE56AC1}" dt="2024-12-16T07:15:14.820" v="1490" actId="2711"/>
          <ac:spMkLst>
            <pc:docMk/>
            <pc:sldMk cId="1296474126" sldId="321"/>
            <ac:spMk id="2" creationId="{4CBF2A04-22BB-EB1F-8FA5-8D06C430EFF4}"/>
          </ac:spMkLst>
        </pc:spChg>
        <pc:spChg chg="mod">
          <ac:chgData name="Divyashree S N" userId="7deec7ed5133af0b" providerId="LiveId" clId="{1A9E8F15-3DBD-4D20-8DD0-E56C4BE56AC1}" dt="2024-12-16T11:57:58.674" v="4143" actId="115"/>
          <ac:spMkLst>
            <pc:docMk/>
            <pc:sldMk cId="1296474126" sldId="321"/>
            <ac:spMk id="3" creationId="{3593ACD8-D68F-105F-F8F8-49CB4F140503}"/>
          </ac:spMkLst>
        </pc:spChg>
        <pc:cxnChg chg="add del">
          <ac:chgData name="Divyashree S N" userId="7deec7ed5133af0b" providerId="LiveId" clId="{1A9E8F15-3DBD-4D20-8DD0-E56C4BE56AC1}" dt="2024-12-16T12:36:31.324" v="5118" actId="21"/>
          <ac:cxnSpMkLst>
            <pc:docMk/>
            <pc:sldMk cId="1296474126" sldId="321"/>
            <ac:cxnSpMk id="6" creationId="{7671B6B4-001F-D1ED-FC93-DFAB66ECEC2A}"/>
          </ac:cxnSpMkLst>
        </pc:cxnChg>
        <pc:cxnChg chg="add del">
          <ac:chgData name="Divyashree S N" userId="7deec7ed5133af0b" providerId="LiveId" clId="{1A9E8F15-3DBD-4D20-8DD0-E56C4BE56AC1}" dt="2024-12-16T12:36:28.095" v="5117" actId="21"/>
          <ac:cxnSpMkLst>
            <pc:docMk/>
            <pc:sldMk cId="1296474126" sldId="321"/>
            <ac:cxnSpMk id="8" creationId="{E78650DE-5864-8FD7-7B02-183BAA071A4C}"/>
          </ac:cxnSpMkLst>
        </pc:cxnChg>
      </pc:sldChg>
      <pc:sldChg chg="modSp new mod ord">
        <pc:chgData name="Divyashree S N" userId="7deec7ed5133af0b" providerId="LiveId" clId="{1A9E8F15-3DBD-4D20-8DD0-E56C4BE56AC1}" dt="2024-12-16T11:58:38.897" v="4154" actId="20577"/>
        <pc:sldMkLst>
          <pc:docMk/>
          <pc:sldMk cId="1448121371" sldId="322"/>
        </pc:sldMkLst>
        <pc:spChg chg="mod">
          <ac:chgData name="Divyashree S N" userId="7deec7ed5133af0b" providerId="LiveId" clId="{1A9E8F15-3DBD-4D20-8DD0-E56C4BE56AC1}" dt="2024-12-16T07:15:31.384" v="1491" actId="2711"/>
          <ac:spMkLst>
            <pc:docMk/>
            <pc:sldMk cId="1448121371" sldId="322"/>
            <ac:spMk id="2" creationId="{41C8CA12-80CC-1A03-FB5C-DB8BEB916CA2}"/>
          </ac:spMkLst>
        </pc:spChg>
        <pc:spChg chg="mod">
          <ac:chgData name="Divyashree S N" userId="7deec7ed5133af0b" providerId="LiveId" clId="{1A9E8F15-3DBD-4D20-8DD0-E56C4BE56AC1}" dt="2024-12-16T11:58:38.897" v="4154" actId="20577"/>
          <ac:spMkLst>
            <pc:docMk/>
            <pc:sldMk cId="1448121371" sldId="322"/>
            <ac:spMk id="3" creationId="{058606DE-7FA8-5C2C-C982-F972DA362B21}"/>
          </ac:spMkLst>
        </pc:spChg>
      </pc:sldChg>
      <pc:sldChg chg="modSp new mod ord">
        <pc:chgData name="Divyashree S N" userId="7deec7ed5133af0b" providerId="LiveId" clId="{1A9E8F15-3DBD-4D20-8DD0-E56C4BE56AC1}" dt="2024-12-16T11:59:02.022" v="4158" actId="115"/>
        <pc:sldMkLst>
          <pc:docMk/>
          <pc:sldMk cId="834840638" sldId="323"/>
        </pc:sldMkLst>
        <pc:spChg chg="mod">
          <ac:chgData name="Divyashree S N" userId="7deec7ed5133af0b" providerId="LiveId" clId="{1A9E8F15-3DBD-4D20-8DD0-E56C4BE56AC1}" dt="2024-12-16T07:16:03.042" v="1493" actId="2711"/>
          <ac:spMkLst>
            <pc:docMk/>
            <pc:sldMk cId="834840638" sldId="323"/>
            <ac:spMk id="2" creationId="{1F334EC9-39BA-E01D-B8EC-ABF86A32BC26}"/>
          </ac:spMkLst>
        </pc:spChg>
        <pc:spChg chg="mod">
          <ac:chgData name="Divyashree S N" userId="7deec7ed5133af0b" providerId="LiveId" clId="{1A9E8F15-3DBD-4D20-8DD0-E56C4BE56AC1}" dt="2024-12-16T11:59:02.022" v="4158" actId="115"/>
          <ac:spMkLst>
            <pc:docMk/>
            <pc:sldMk cId="834840638" sldId="323"/>
            <ac:spMk id="3" creationId="{11B5C9B5-64DC-45BC-0365-C113C68AB4D4}"/>
          </ac:spMkLst>
        </pc:spChg>
      </pc:sldChg>
      <pc:sldChg chg="modSp new mod">
        <pc:chgData name="Divyashree S N" userId="7deec7ed5133af0b" providerId="LiveId" clId="{1A9E8F15-3DBD-4D20-8DD0-E56C4BE56AC1}" dt="2024-12-16T12:05:55.376" v="4330" actId="20577"/>
        <pc:sldMkLst>
          <pc:docMk/>
          <pc:sldMk cId="3889333824" sldId="324"/>
        </pc:sldMkLst>
        <pc:spChg chg="mod">
          <ac:chgData name="Divyashree S N" userId="7deec7ed5133af0b" providerId="LiveId" clId="{1A9E8F15-3DBD-4D20-8DD0-E56C4BE56AC1}" dt="2024-12-16T09:07:04.525" v="2988" actId="20577"/>
          <ac:spMkLst>
            <pc:docMk/>
            <pc:sldMk cId="3889333824" sldId="324"/>
            <ac:spMk id="2" creationId="{F2A6D142-B2FF-B850-F532-41E81529D5A9}"/>
          </ac:spMkLst>
        </pc:spChg>
        <pc:spChg chg="mod">
          <ac:chgData name="Divyashree S N" userId="7deec7ed5133af0b" providerId="LiveId" clId="{1A9E8F15-3DBD-4D20-8DD0-E56C4BE56AC1}" dt="2024-12-16T12:05:55.376" v="4330" actId="20577"/>
          <ac:spMkLst>
            <pc:docMk/>
            <pc:sldMk cId="3889333824" sldId="324"/>
            <ac:spMk id="3" creationId="{5FD6D043-2AEF-E7CB-5168-68E1AE30C5A8}"/>
          </ac:spMkLst>
        </pc:spChg>
      </pc:sldChg>
      <pc:sldChg chg="modSp new mod">
        <pc:chgData name="Divyashree S N" userId="7deec7ed5133af0b" providerId="LiveId" clId="{1A9E8F15-3DBD-4D20-8DD0-E56C4BE56AC1}" dt="2024-12-16T12:07:09.908" v="4358" actId="115"/>
        <pc:sldMkLst>
          <pc:docMk/>
          <pc:sldMk cId="2359030657" sldId="325"/>
        </pc:sldMkLst>
        <pc:spChg chg="mod">
          <ac:chgData name="Divyashree S N" userId="7deec7ed5133af0b" providerId="LiveId" clId="{1A9E8F15-3DBD-4D20-8DD0-E56C4BE56AC1}" dt="2024-12-16T09:05:04.800" v="2912" actId="1076"/>
          <ac:spMkLst>
            <pc:docMk/>
            <pc:sldMk cId="2359030657" sldId="325"/>
            <ac:spMk id="2" creationId="{0B706358-AB0A-FD6F-2E7B-4D0FFD80021A}"/>
          </ac:spMkLst>
        </pc:spChg>
        <pc:spChg chg="mod">
          <ac:chgData name="Divyashree S N" userId="7deec7ed5133af0b" providerId="LiveId" clId="{1A9E8F15-3DBD-4D20-8DD0-E56C4BE56AC1}" dt="2024-12-16T12:07:09.908" v="4358" actId="115"/>
          <ac:spMkLst>
            <pc:docMk/>
            <pc:sldMk cId="2359030657" sldId="325"/>
            <ac:spMk id="3" creationId="{286F4BF7-E4C1-B30D-C778-CE689429F07A}"/>
          </ac:spMkLst>
        </pc:spChg>
      </pc:sldChg>
      <pc:sldChg chg="addSp delSp modSp new mod setBg">
        <pc:chgData name="Divyashree S N" userId="7deec7ed5133af0b" providerId="LiveId" clId="{1A9E8F15-3DBD-4D20-8DD0-E56C4BE56AC1}" dt="2024-12-16T12:22:06.978" v="4762" actId="115"/>
        <pc:sldMkLst>
          <pc:docMk/>
          <pc:sldMk cId="3640561873" sldId="326"/>
        </pc:sldMkLst>
        <pc:spChg chg="mod">
          <ac:chgData name="Divyashree S N" userId="7deec7ed5133af0b" providerId="LiveId" clId="{1A9E8F15-3DBD-4D20-8DD0-E56C4BE56AC1}" dt="2024-12-16T07:36:12.395" v="1863" actId="20577"/>
          <ac:spMkLst>
            <pc:docMk/>
            <pc:sldMk cId="3640561873" sldId="326"/>
            <ac:spMk id="2" creationId="{0A05A9D4-AC01-CAEF-E6E9-D0C9A31666DA}"/>
          </ac:spMkLst>
        </pc:spChg>
        <pc:spChg chg="del">
          <ac:chgData name="Divyashree S N" userId="7deec7ed5133af0b" providerId="LiveId" clId="{1A9E8F15-3DBD-4D20-8DD0-E56C4BE56AC1}" dt="2024-12-16T07:19:07.523" v="1524" actId="21"/>
          <ac:spMkLst>
            <pc:docMk/>
            <pc:sldMk cId="3640561873" sldId="326"/>
            <ac:spMk id="3" creationId="{4E2A317A-36E4-6DC8-113D-325C005ACA73}"/>
          </ac:spMkLst>
        </pc:spChg>
        <pc:spChg chg="add del mod">
          <ac:chgData name="Divyashree S N" userId="7deec7ed5133af0b" providerId="LiveId" clId="{1A9E8F15-3DBD-4D20-8DD0-E56C4BE56AC1}" dt="2024-12-16T07:20:49.447" v="1543"/>
          <ac:spMkLst>
            <pc:docMk/>
            <pc:sldMk cId="3640561873" sldId="326"/>
            <ac:spMk id="5" creationId="{EDDE23C0-A59B-AF4A-815B-D422D825AAE0}"/>
          </ac:spMkLst>
        </pc:spChg>
        <pc:spChg chg="add mod">
          <ac:chgData name="Divyashree S N" userId="7deec7ed5133af0b" providerId="LiveId" clId="{1A9E8F15-3DBD-4D20-8DD0-E56C4BE56AC1}" dt="2024-12-16T12:22:06.978" v="4762" actId="115"/>
          <ac:spMkLst>
            <pc:docMk/>
            <pc:sldMk cId="3640561873" sldId="326"/>
            <ac:spMk id="6" creationId="{4DD68BB3-F317-9E37-CD83-9F49D9D43288}"/>
          </ac:spMkLst>
        </pc:spChg>
        <pc:picChg chg="add mod">
          <ac:chgData name="Divyashree S N" userId="7deec7ed5133af0b" providerId="LiveId" clId="{1A9E8F15-3DBD-4D20-8DD0-E56C4BE56AC1}" dt="2024-12-16T07:28:11.722" v="1690" actId="1076"/>
          <ac:picMkLst>
            <pc:docMk/>
            <pc:sldMk cId="3640561873" sldId="326"/>
            <ac:picMk id="1026" creationId="{CCE3992B-8428-0BFB-404F-A1EE6A190A73}"/>
          </ac:picMkLst>
        </pc:picChg>
        <pc:picChg chg="add mod">
          <ac:chgData name="Divyashree S N" userId="7deec7ed5133af0b" providerId="LiveId" clId="{1A9E8F15-3DBD-4D20-8DD0-E56C4BE56AC1}" dt="2024-12-16T07:28:09.308" v="1689" actId="1076"/>
          <ac:picMkLst>
            <pc:docMk/>
            <pc:sldMk cId="3640561873" sldId="326"/>
            <ac:picMk id="1028" creationId="{64355BE4-6E59-C8CA-7B95-5A71CB7DDB86}"/>
          </ac:picMkLst>
        </pc:picChg>
      </pc:sldChg>
      <pc:sldChg chg="addSp delSp modSp new mod setBg">
        <pc:chgData name="Divyashree S N" userId="7deec7ed5133af0b" providerId="LiveId" clId="{1A9E8F15-3DBD-4D20-8DD0-E56C4BE56AC1}" dt="2024-12-16T12:22:18.627" v="4763" actId="115"/>
        <pc:sldMkLst>
          <pc:docMk/>
          <pc:sldMk cId="2766487231" sldId="327"/>
        </pc:sldMkLst>
        <pc:spChg chg="mod">
          <ac:chgData name="Divyashree S N" userId="7deec7ed5133af0b" providerId="LiveId" clId="{1A9E8F15-3DBD-4D20-8DD0-E56C4BE56AC1}" dt="2024-12-16T12:22:18.627" v="4763" actId="115"/>
          <ac:spMkLst>
            <pc:docMk/>
            <pc:sldMk cId="2766487231" sldId="327"/>
            <ac:spMk id="2" creationId="{17BCC21E-8586-EF5D-B21B-A891ADBD5307}"/>
          </ac:spMkLst>
        </pc:spChg>
        <pc:spChg chg="del">
          <ac:chgData name="Divyashree S N" userId="7deec7ed5133af0b" providerId="LiveId" clId="{1A9E8F15-3DBD-4D20-8DD0-E56C4BE56AC1}" dt="2024-12-16T07:25:50.696" v="1676" actId="21"/>
          <ac:spMkLst>
            <pc:docMk/>
            <pc:sldMk cId="2766487231" sldId="327"/>
            <ac:spMk id="3" creationId="{5B7E07DB-800A-E9FF-D5BC-11241FF9D369}"/>
          </ac:spMkLst>
        </pc:spChg>
        <pc:picChg chg="add mod">
          <ac:chgData name="Divyashree S N" userId="7deec7ed5133af0b" providerId="LiveId" clId="{1A9E8F15-3DBD-4D20-8DD0-E56C4BE56AC1}" dt="2024-12-16T07:29:54.082" v="1703" actId="14100"/>
          <ac:picMkLst>
            <pc:docMk/>
            <pc:sldMk cId="2766487231" sldId="327"/>
            <ac:picMk id="2050" creationId="{B3CF5410-6866-5FE1-58BC-E5D25620910B}"/>
          </ac:picMkLst>
        </pc:picChg>
        <pc:picChg chg="add mod">
          <ac:chgData name="Divyashree S N" userId="7deec7ed5133af0b" providerId="LiveId" clId="{1A9E8F15-3DBD-4D20-8DD0-E56C4BE56AC1}" dt="2024-12-16T07:30:05.411" v="1707" actId="1076"/>
          <ac:picMkLst>
            <pc:docMk/>
            <pc:sldMk cId="2766487231" sldId="327"/>
            <ac:picMk id="2052" creationId="{3B9C8402-48B0-1293-88EE-5D0C5CC196ED}"/>
          </ac:picMkLst>
        </pc:picChg>
      </pc:sldChg>
      <pc:sldChg chg="addSp delSp modSp new mod setBg">
        <pc:chgData name="Divyashree S N" userId="7deec7ed5133af0b" providerId="LiveId" clId="{1A9E8F15-3DBD-4D20-8DD0-E56C4BE56AC1}" dt="2024-12-16T12:22:48.866" v="4769" actId="115"/>
        <pc:sldMkLst>
          <pc:docMk/>
          <pc:sldMk cId="1708896240" sldId="328"/>
        </pc:sldMkLst>
        <pc:spChg chg="mod">
          <ac:chgData name="Divyashree S N" userId="7deec7ed5133af0b" providerId="LiveId" clId="{1A9E8F15-3DBD-4D20-8DD0-E56C4BE56AC1}" dt="2024-12-16T07:36:05.791" v="1860" actId="20577"/>
          <ac:spMkLst>
            <pc:docMk/>
            <pc:sldMk cId="1708896240" sldId="328"/>
            <ac:spMk id="2" creationId="{D5265A2F-40AB-E3E3-3A86-9DDC844001DE}"/>
          </ac:spMkLst>
        </pc:spChg>
        <pc:spChg chg="del">
          <ac:chgData name="Divyashree S N" userId="7deec7ed5133af0b" providerId="LiveId" clId="{1A9E8F15-3DBD-4D20-8DD0-E56C4BE56AC1}" dt="2024-12-16T07:37:04.481" v="1878" actId="21"/>
          <ac:spMkLst>
            <pc:docMk/>
            <pc:sldMk cId="1708896240" sldId="328"/>
            <ac:spMk id="3" creationId="{B2E8FCB5-9BD7-3E2A-BAF8-36103D9E062B}"/>
          </ac:spMkLst>
        </pc:spChg>
        <pc:spChg chg="add mod">
          <ac:chgData name="Divyashree S N" userId="7deec7ed5133af0b" providerId="LiveId" clId="{1A9E8F15-3DBD-4D20-8DD0-E56C4BE56AC1}" dt="2024-12-16T12:22:48.866" v="4769" actId="115"/>
          <ac:spMkLst>
            <pc:docMk/>
            <pc:sldMk cId="1708896240" sldId="328"/>
            <ac:spMk id="5" creationId="{50E45758-41A2-07DB-7C14-ED8C841BE7E9}"/>
          </ac:spMkLst>
        </pc:spChg>
        <pc:picChg chg="add mod">
          <ac:chgData name="Divyashree S N" userId="7deec7ed5133af0b" providerId="LiveId" clId="{1A9E8F15-3DBD-4D20-8DD0-E56C4BE56AC1}" dt="2024-12-16T07:39:04.943" v="1906" actId="1076"/>
          <ac:picMkLst>
            <pc:docMk/>
            <pc:sldMk cId="1708896240" sldId="328"/>
            <ac:picMk id="5122" creationId="{FF7E6334-1120-9FD8-584B-FD6324DC1275}"/>
          </ac:picMkLst>
        </pc:picChg>
        <pc:picChg chg="add mod">
          <ac:chgData name="Divyashree S N" userId="7deec7ed5133af0b" providerId="LiveId" clId="{1A9E8F15-3DBD-4D20-8DD0-E56C4BE56AC1}" dt="2024-12-16T07:42:01.390" v="1913" actId="14100"/>
          <ac:picMkLst>
            <pc:docMk/>
            <pc:sldMk cId="1708896240" sldId="328"/>
            <ac:picMk id="5124" creationId="{EFD093AC-E781-4659-CB63-CEDF61BA8C60}"/>
          </ac:picMkLst>
        </pc:picChg>
      </pc:sldChg>
      <pc:sldChg chg="addSp delSp modSp new mod setBg">
        <pc:chgData name="Divyashree S N" userId="7deec7ed5133af0b" providerId="LiveId" clId="{1A9E8F15-3DBD-4D20-8DD0-E56C4BE56AC1}" dt="2024-12-16T12:22:30.266" v="4766" actId="1036"/>
        <pc:sldMkLst>
          <pc:docMk/>
          <pc:sldMk cId="196763656" sldId="329"/>
        </pc:sldMkLst>
        <pc:spChg chg="mod">
          <ac:chgData name="Divyashree S N" userId="7deec7ed5133af0b" providerId="LiveId" clId="{1A9E8F15-3DBD-4D20-8DD0-E56C4BE56AC1}" dt="2024-12-16T12:22:27.781" v="4764" actId="115"/>
          <ac:spMkLst>
            <pc:docMk/>
            <pc:sldMk cId="196763656" sldId="329"/>
            <ac:spMk id="2" creationId="{4AED29DF-2EEA-3B93-64E8-6C19C0E9BA38}"/>
          </ac:spMkLst>
        </pc:spChg>
        <pc:spChg chg="del">
          <ac:chgData name="Divyashree S N" userId="7deec7ed5133af0b" providerId="LiveId" clId="{1A9E8F15-3DBD-4D20-8DD0-E56C4BE56AC1}" dt="2024-12-16T07:31:24.752" v="1743"/>
          <ac:spMkLst>
            <pc:docMk/>
            <pc:sldMk cId="196763656" sldId="329"/>
            <ac:spMk id="3" creationId="{13448178-5382-6F69-DD5F-52F18BDB8432}"/>
          </ac:spMkLst>
        </pc:spChg>
        <pc:picChg chg="add mod">
          <ac:chgData name="Divyashree S N" userId="7deec7ed5133af0b" providerId="LiveId" clId="{1A9E8F15-3DBD-4D20-8DD0-E56C4BE56AC1}" dt="2024-12-16T12:22:30.266" v="4766" actId="1036"/>
          <ac:picMkLst>
            <pc:docMk/>
            <pc:sldMk cId="196763656" sldId="329"/>
            <ac:picMk id="3074" creationId="{AC719A5C-D8BA-9769-CEAB-AB182DE2B0DB}"/>
          </ac:picMkLst>
        </pc:picChg>
      </pc:sldChg>
      <pc:sldChg chg="addSp delSp modSp new mod setBg">
        <pc:chgData name="Divyashree S N" userId="7deec7ed5133af0b" providerId="LiveId" clId="{1A9E8F15-3DBD-4D20-8DD0-E56C4BE56AC1}" dt="2024-12-16T12:22:38.467" v="4767" actId="115"/>
        <pc:sldMkLst>
          <pc:docMk/>
          <pc:sldMk cId="3482267635" sldId="330"/>
        </pc:sldMkLst>
        <pc:spChg chg="mod">
          <ac:chgData name="Divyashree S N" userId="7deec7ed5133af0b" providerId="LiveId" clId="{1A9E8F15-3DBD-4D20-8DD0-E56C4BE56AC1}" dt="2024-12-16T12:22:38.467" v="4767" actId="115"/>
          <ac:spMkLst>
            <pc:docMk/>
            <pc:sldMk cId="3482267635" sldId="330"/>
            <ac:spMk id="2" creationId="{15F7AE3D-FC5C-FDD0-6265-666A78F4765A}"/>
          </ac:spMkLst>
        </pc:spChg>
        <pc:spChg chg="del">
          <ac:chgData name="Divyashree S N" userId="7deec7ed5133af0b" providerId="LiveId" clId="{1A9E8F15-3DBD-4D20-8DD0-E56C4BE56AC1}" dt="2024-12-16T07:33:57.058" v="1804"/>
          <ac:spMkLst>
            <pc:docMk/>
            <pc:sldMk cId="3482267635" sldId="330"/>
            <ac:spMk id="3" creationId="{B5860561-7326-D79E-0399-35A410AE1E1A}"/>
          </ac:spMkLst>
        </pc:spChg>
        <pc:picChg chg="add mod">
          <ac:chgData name="Divyashree S N" userId="7deec7ed5133af0b" providerId="LiveId" clId="{1A9E8F15-3DBD-4D20-8DD0-E56C4BE56AC1}" dt="2024-12-16T07:34:05.736" v="1807" actId="14100"/>
          <ac:picMkLst>
            <pc:docMk/>
            <pc:sldMk cId="3482267635" sldId="330"/>
            <ac:picMk id="4098" creationId="{3721CE18-3C11-B034-B60B-ED1677DC5479}"/>
          </ac:picMkLst>
        </pc:picChg>
      </pc:sldChg>
      <pc:sldChg chg="addSp delSp modSp new mod setBg">
        <pc:chgData name="Divyashree S N" userId="7deec7ed5133af0b" providerId="LiveId" clId="{1A9E8F15-3DBD-4D20-8DD0-E56C4BE56AC1}" dt="2024-12-16T12:23:01.417" v="4771" actId="115"/>
        <pc:sldMkLst>
          <pc:docMk/>
          <pc:sldMk cId="856368413" sldId="331"/>
        </pc:sldMkLst>
        <pc:spChg chg="mod">
          <ac:chgData name="Divyashree S N" userId="7deec7ed5133af0b" providerId="LiveId" clId="{1A9E8F15-3DBD-4D20-8DD0-E56C4BE56AC1}" dt="2024-12-16T12:23:01.417" v="4771" actId="115"/>
          <ac:spMkLst>
            <pc:docMk/>
            <pc:sldMk cId="856368413" sldId="331"/>
            <ac:spMk id="2" creationId="{7FFA2629-5741-BAB4-AB24-64B7C8CEFA68}"/>
          </ac:spMkLst>
        </pc:spChg>
        <pc:spChg chg="del">
          <ac:chgData name="Divyashree S N" userId="7deec7ed5133af0b" providerId="LiveId" clId="{1A9E8F15-3DBD-4D20-8DD0-E56C4BE56AC1}" dt="2024-12-16T07:46:11.438" v="1924"/>
          <ac:spMkLst>
            <pc:docMk/>
            <pc:sldMk cId="856368413" sldId="331"/>
            <ac:spMk id="3" creationId="{E505C7D2-8C38-43D4-F6DD-4C302A9EC679}"/>
          </ac:spMkLst>
        </pc:spChg>
        <pc:picChg chg="add mod">
          <ac:chgData name="Divyashree S N" userId="7deec7ed5133af0b" providerId="LiveId" clId="{1A9E8F15-3DBD-4D20-8DD0-E56C4BE56AC1}" dt="2024-12-16T07:48:05.015" v="1964" actId="1076"/>
          <ac:picMkLst>
            <pc:docMk/>
            <pc:sldMk cId="856368413" sldId="331"/>
            <ac:picMk id="6146" creationId="{B262DF4A-53B8-D6F0-5AB7-A29A866506C4}"/>
          </ac:picMkLst>
        </pc:picChg>
        <pc:picChg chg="add mod">
          <ac:chgData name="Divyashree S N" userId="7deec7ed5133af0b" providerId="LiveId" clId="{1A9E8F15-3DBD-4D20-8DD0-E56C4BE56AC1}" dt="2024-12-16T07:48:24.277" v="1968" actId="14100"/>
          <ac:picMkLst>
            <pc:docMk/>
            <pc:sldMk cId="856368413" sldId="331"/>
            <ac:picMk id="6148" creationId="{91101652-AF55-B772-F146-970EFDB50BD4}"/>
          </ac:picMkLst>
        </pc:picChg>
      </pc:sldChg>
      <pc:sldChg chg="addSp delSp modSp new mod setBg">
        <pc:chgData name="Divyashree S N" userId="7deec7ed5133af0b" providerId="LiveId" clId="{1A9E8F15-3DBD-4D20-8DD0-E56C4BE56AC1}" dt="2024-12-16T12:23:20.176" v="4775" actId="1076"/>
        <pc:sldMkLst>
          <pc:docMk/>
          <pc:sldMk cId="2439990699" sldId="332"/>
        </pc:sldMkLst>
        <pc:spChg chg="mod">
          <ac:chgData name="Divyashree S N" userId="7deec7ed5133af0b" providerId="LiveId" clId="{1A9E8F15-3DBD-4D20-8DD0-E56C4BE56AC1}" dt="2024-12-16T07:49:22.633" v="1974" actId="1076"/>
          <ac:spMkLst>
            <pc:docMk/>
            <pc:sldMk cId="2439990699" sldId="332"/>
            <ac:spMk id="2" creationId="{2BB97D23-FE35-87B8-6EC0-093C82E3FFC5}"/>
          </ac:spMkLst>
        </pc:spChg>
        <pc:spChg chg="mod">
          <ac:chgData name="Divyashree S N" userId="7deec7ed5133af0b" providerId="LiveId" clId="{1A9E8F15-3DBD-4D20-8DD0-E56C4BE56AC1}" dt="2024-12-16T12:23:12.027" v="4773" actId="115"/>
          <ac:spMkLst>
            <pc:docMk/>
            <pc:sldMk cId="2439990699" sldId="332"/>
            <ac:spMk id="3" creationId="{F1AE2AA6-C90C-FEB2-5F9E-956E4F21CBB4}"/>
          </ac:spMkLst>
        </pc:spChg>
        <pc:picChg chg="add del mod">
          <ac:chgData name="Divyashree S N" userId="7deec7ed5133af0b" providerId="LiveId" clId="{1A9E8F15-3DBD-4D20-8DD0-E56C4BE56AC1}" dt="2024-12-16T08:00:26.422" v="1997" actId="21"/>
          <ac:picMkLst>
            <pc:docMk/>
            <pc:sldMk cId="2439990699" sldId="332"/>
            <ac:picMk id="5" creationId="{6CE7D27E-270F-F3A2-B1E5-5CA4B0AACEC5}"/>
          </ac:picMkLst>
        </pc:picChg>
        <pc:picChg chg="add del mod">
          <ac:chgData name="Divyashree S N" userId="7deec7ed5133af0b" providerId="LiveId" clId="{1A9E8F15-3DBD-4D20-8DD0-E56C4BE56AC1}" dt="2024-12-16T08:00:42.826" v="2002" actId="21"/>
          <ac:picMkLst>
            <pc:docMk/>
            <pc:sldMk cId="2439990699" sldId="332"/>
            <ac:picMk id="6" creationId="{DA77BF51-2EDC-C857-D4A9-195E2D1AC6A4}"/>
          </ac:picMkLst>
        </pc:picChg>
        <pc:picChg chg="add del mod">
          <ac:chgData name="Divyashree S N" userId="7deec7ed5133af0b" providerId="LiveId" clId="{1A9E8F15-3DBD-4D20-8DD0-E56C4BE56AC1}" dt="2024-12-16T08:00:39.436" v="2001" actId="21"/>
          <ac:picMkLst>
            <pc:docMk/>
            <pc:sldMk cId="2439990699" sldId="332"/>
            <ac:picMk id="7" creationId="{65FCC4E0-C0F6-EB42-51F8-C968939131DE}"/>
          </ac:picMkLst>
        </pc:picChg>
        <pc:picChg chg="add mod">
          <ac:chgData name="Divyashree S N" userId="7deec7ed5133af0b" providerId="LiveId" clId="{1A9E8F15-3DBD-4D20-8DD0-E56C4BE56AC1}" dt="2024-12-16T08:01:10.162" v="2009" actId="1076"/>
          <ac:picMkLst>
            <pc:docMk/>
            <pc:sldMk cId="2439990699" sldId="332"/>
            <ac:picMk id="7170" creationId="{1D248C35-D885-8CFD-5470-0AD50D6D4DF9}"/>
          </ac:picMkLst>
        </pc:picChg>
        <pc:picChg chg="add del mod">
          <ac:chgData name="Divyashree S N" userId="7deec7ed5133af0b" providerId="LiveId" clId="{1A9E8F15-3DBD-4D20-8DD0-E56C4BE56AC1}" dt="2024-12-16T08:00:11.199" v="1994" actId="21"/>
          <ac:picMkLst>
            <pc:docMk/>
            <pc:sldMk cId="2439990699" sldId="332"/>
            <ac:picMk id="7172" creationId="{D01917D9-91D4-A5A9-3FF6-E161DE670C3F}"/>
          </ac:picMkLst>
        </pc:picChg>
        <pc:picChg chg="add del">
          <ac:chgData name="Divyashree S N" userId="7deec7ed5133af0b" providerId="LiveId" clId="{1A9E8F15-3DBD-4D20-8DD0-E56C4BE56AC1}" dt="2024-12-16T08:00:26.422" v="1997" actId="21"/>
          <ac:picMkLst>
            <pc:docMk/>
            <pc:sldMk cId="2439990699" sldId="332"/>
            <ac:picMk id="7174" creationId="{BD161ADB-9D8C-F7C4-7C13-DCAE6810215F}"/>
          </ac:picMkLst>
        </pc:picChg>
        <pc:picChg chg="add mod">
          <ac:chgData name="Divyashree S N" userId="7deec7ed5133af0b" providerId="LiveId" clId="{1A9E8F15-3DBD-4D20-8DD0-E56C4BE56AC1}" dt="2024-12-16T12:23:20.176" v="4775" actId="1076"/>
          <ac:picMkLst>
            <pc:docMk/>
            <pc:sldMk cId="2439990699" sldId="332"/>
            <ac:picMk id="7176" creationId="{6D138D12-294F-9704-ACE9-B0A8BA17EE68}"/>
          </ac:picMkLst>
        </pc:picChg>
        <pc:picChg chg="add del">
          <ac:chgData name="Divyashree S N" userId="7deec7ed5133af0b" providerId="LiveId" clId="{1A9E8F15-3DBD-4D20-8DD0-E56C4BE56AC1}" dt="2024-12-16T08:01:20.833" v="2012" actId="21"/>
          <ac:picMkLst>
            <pc:docMk/>
            <pc:sldMk cId="2439990699" sldId="332"/>
            <ac:picMk id="7178" creationId="{B09B1148-300F-1B42-EA9C-6FE0145C81A3}"/>
          </ac:picMkLst>
        </pc:picChg>
      </pc:sldChg>
      <pc:sldChg chg="addSp delSp modSp new mod setBg">
        <pc:chgData name="Divyashree S N" userId="7deec7ed5133af0b" providerId="LiveId" clId="{1A9E8F15-3DBD-4D20-8DD0-E56C4BE56AC1}" dt="2024-12-16T12:23:25.739" v="4776" actId="115"/>
        <pc:sldMkLst>
          <pc:docMk/>
          <pc:sldMk cId="2155821201" sldId="333"/>
        </pc:sldMkLst>
        <pc:spChg chg="mod">
          <ac:chgData name="Divyashree S N" userId="7deec7ed5133af0b" providerId="LiveId" clId="{1A9E8F15-3DBD-4D20-8DD0-E56C4BE56AC1}" dt="2024-12-16T12:23:25.739" v="4776" actId="115"/>
          <ac:spMkLst>
            <pc:docMk/>
            <pc:sldMk cId="2155821201" sldId="333"/>
            <ac:spMk id="2" creationId="{B5A325B2-D8AA-C8AA-E00E-242E4DCA58A0}"/>
          </ac:spMkLst>
        </pc:spChg>
        <pc:spChg chg="del">
          <ac:chgData name="Divyashree S N" userId="7deec7ed5133af0b" providerId="LiveId" clId="{1A9E8F15-3DBD-4D20-8DD0-E56C4BE56AC1}" dt="2024-12-16T08:02:57.277" v="2026"/>
          <ac:spMkLst>
            <pc:docMk/>
            <pc:sldMk cId="2155821201" sldId="333"/>
            <ac:spMk id="3" creationId="{C5302964-BD31-09FE-2AB2-71DA7EF04A23}"/>
          </ac:spMkLst>
        </pc:spChg>
        <pc:spChg chg="add del mod">
          <ac:chgData name="Divyashree S N" userId="7deec7ed5133af0b" providerId="LiveId" clId="{1A9E8F15-3DBD-4D20-8DD0-E56C4BE56AC1}" dt="2024-12-16T08:14:43.130" v="2036" actId="21"/>
          <ac:spMkLst>
            <pc:docMk/>
            <pc:sldMk cId="2155821201" sldId="333"/>
            <ac:spMk id="5" creationId="{FCE01A6B-C104-3499-9A51-CBED80247A29}"/>
          </ac:spMkLst>
        </pc:spChg>
        <pc:picChg chg="add del mod">
          <ac:chgData name="Divyashree S N" userId="7deec7ed5133af0b" providerId="LiveId" clId="{1A9E8F15-3DBD-4D20-8DD0-E56C4BE56AC1}" dt="2024-12-16T08:10:16.852" v="2032" actId="21"/>
          <ac:picMkLst>
            <pc:docMk/>
            <pc:sldMk cId="2155821201" sldId="333"/>
            <ac:picMk id="6" creationId="{6627BD1C-FD4C-D7D9-6601-85041892D651}"/>
          </ac:picMkLst>
        </pc:picChg>
        <pc:picChg chg="add del mod">
          <ac:chgData name="Divyashree S N" userId="7deec7ed5133af0b" providerId="LiveId" clId="{1A9E8F15-3DBD-4D20-8DD0-E56C4BE56AC1}" dt="2024-12-16T08:10:16.852" v="2032" actId="21"/>
          <ac:picMkLst>
            <pc:docMk/>
            <pc:sldMk cId="2155821201" sldId="333"/>
            <ac:picMk id="7" creationId="{6A12BB34-572B-53C8-0D6B-F46D9CBA5ABA}"/>
          </ac:picMkLst>
        </pc:picChg>
        <pc:picChg chg="add del mod">
          <ac:chgData name="Divyashree S N" userId="7deec7ed5133af0b" providerId="LiveId" clId="{1A9E8F15-3DBD-4D20-8DD0-E56C4BE56AC1}" dt="2024-12-16T08:10:11.316" v="2030" actId="21"/>
          <ac:picMkLst>
            <pc:docMk/>
            <pc:sldMk cId="2155821201" sldId="333"/>
            <ac:picMk id="8194" creationId="{35EEE806-49DB-B455-7C70-27980602CB65}"/>
          </ac:picMkLst>
        </pc:picChg>
        <pc:picChg chg="add del">
          <ac:chgData name="Divyashree S N" userId="7deec7ed5133af0b" providerId="LiveId" clId="{1A9E8F15-3DBD-4D20-8DD0-E56C4BE56AC1}" dt="2024-12-16T08:10:11.316" v="2030" actId="21"/>
          <ac:picMkLst>
            <pc:docMk/>
            <pc:sldMk cId="2155821201" sldId="333"/>
            <ac:picMk id="8196" creationId="{CE627BE9-ED5C-1BE8-84D5-40EC83883E6B}"/>
          </ac:picMkLst>
        </pc:picChg>
        <pc:picChg chg="add mod">
          <ac:chgData name="Divyashree S N" userId="7deec7ed5133af0b" providerId="LiveId" clId="{1A9E8F15-3DBD-4D20-8DD0-E56C4BE56AC1}" dt="2024-12-16T08:16:38.168" v="2072" actId="14100"/>
          <ac:picMkLst>
            <pc:docMk/>
            <pc:sldMk cId="2155821201" sldId="333"/>
            <ac:picMk id="8198" creationId="{DD13C598-1EE5-E224-0E17-364D4E35E1AE}"/>
          </ac:picMkLst>
        </pc:picChg>
        <pc:picChg chg="add del mod">
          <ac:chgData name="Divyashree S N" userId="7deec7ed5133af0b" providerId="LiveId" clId="{1A9E8F15-3DBD-4D20-8DD0-E56C4BE56AC1}" dt="2024-12-16T08:16:07.498" v="2059" actId="21"/>
          <ac:picMkLst>
            <pc:docMk/>
            <pc:sldMk cId="2155821201" sldId="333"/>
            <ac:picMk id="8200" creationId="{F998F451-18AF-380D-72A4-F17D2148A61F}"/>
          </ac:picMkLst>
        </pc:picChg>
        <pc:picChg chg="add mod">
          <ac:chgData name="Divyashree S N" userId="7deec7ed5133af0b" providerId="LiveId" clId="{1A9E8F15-3DBD-4D20-8DD0-E56C4BE56AC1}" dt="2024-12-16T08:16:34.224" v="2071" actId="1076"/>
          <ac:picMkLst>
            <pc:docMk/>
            <pc:sldMk cId="2155821201" sldId="333"/>
            <ac:picMk id="8202" creationId="{7BFEF63B-5382-C61C-D7FE-0BFBCA270A03}"/>
          </ac:picMkLst>
        </pc:picChg>
      </pc:sldChg>
      <pc:sldChg chg="addSp delSp modSp new mod setBg">
        <pc:chgData name="Divyashree S N" userId="7deec7ed5133af0b" providerId="LiveId" clId="{1A9E8F15-3DBD-4D20-8DD0-E56C4BE56AC1}" dt="2024-12-16T12:23:41.037" v="4782" actId="207"/>
        <pc:sldMkLst>
          <pc:docMk/>
          <pc:sldMk cId="3027411838" sldId="334"/>
        </pc:sldMkLst>
        <pc:spChg chg="mod">
          <ac:chgData name="Divyashree S N" userId="7deec7ed5133af0b" providerId="LiveId" clId="{1A9E8F15-3DBD-4D20-8DD0-E56C4BE56AC1}" dt="2024-12-16T09:05:44.697" v="2928" actId="1076"/>
          <ac:spMkLst>
            <pc:docMk/>
            <pc:sldMk cId="3027411838" sldId="334"/>
            <ac:spMk id="2" creationId="{F155B1BB-44D8-3AF1-43CE-7357664A8B0E}"/>
          </ac:spMkLst>
        </pc:spChg>
        <pc:spChg chg="mod">
          <ac:chgData name="Divyashree S N" userId="7deec7ed5133af0b" providerId="LiveId" clId="{1A9E8F15-3DBD-4D20-8DD0-E56C4BE56AC1}" dt="2024-12-16T12:23:41.037" v="4782" actId="207"/>
          <ac:spMkLst>
            <pc:docMk/>
            <pc:sldMk cId="3027411838" sldId="334"/>
            <ac:spMk id="3" creationId="{09A2AD8D-198E-5BCA-2BA4-A25821C44C35}"/>
          </ac:spMkLst>
        </pc:spChg>
        <pc:picChg chg="add del mod">
          <ac:chgData name="Divyashree S N" userId="7deec7ed5133af0b" providerId="LiveId" clId="{1A9E8F15-3DBD-4D20-8DD0-E56C4BE56AC1}" dt="2024-12-16T08:16:57.239" v="2076" actId="21"/>
          <ac:picMkLst>
            <pc:docMk/>
            <pc:sldMk cId="3027411838" sldId="334"/>
            <ac:picMk id="8200" creationId="{F998F451-18AF-380D-72A4-F17D2148A61F}"/>
          </ac:picMkLst>
        </pc:picChg>
      </pc:sldChg>
      <pc:sldChg chg="modSp new mod">
        <pc:chgData name="Divyashree S N" userId="7deec7ed5133af0b" providerId="LiveId" clId="{1A9E8F15-3DBD-4D20-8DD0-E56C4BE56AC1}" dt="2024-12-16T11:58:49.142" v="4155" actId="12"/>
        <pc:sldMkLst>
          <pc:docMk/>
          <pc:sldMk cId="2572181074" sldId="335"/>
        </pc:sldMkLst>
        <pc:spChg chg="mod">
          <ac:chgData name="Divyashree S N" userId="7deec7ed5133af0b" providerId="LiveId" clId="{1A9E8F15-3DBD-4D20-8DD0-E56C4BE56AC1}" dt="2024-12-16T08:38:20.333" v="2320" actId="313"/>
          <ac:spMkLst>
            <pc:docMk/>
            <pc:sldMk cId="2572181074" sldId="335"/>
            <ac:spMk id="2" creationId="{D3EDEEAB-FD3A-CCCF-BCB4-52995A95E115}"/>
          </ac:spMkLst>
        </pc:spChg>
        <pc:spChg chg="mod">
          <ac:chgData name="Divyashree S N" userId="7deec7ed5133af0b" providerId="LiveId" clId="{1A9E8F15-3DBD-4D20-8DD0-E56C4BE56AC1}" dt="2024-12-16T11:58:49.142" v="4155" actId="12"/>
          <ac:spMkLst>
            <pc:docMk/>
            <pc:sldMk cId="2572181074" sldId="335"/>
            <ac:spMk id="3" creationId="{93B74946-DB3F-1F17-1540-2FAE5EFB1E93}"/>
          </ac:spMkLst>
        </pc:spChg>
      </pc:sldChg>
      <pc:sldChg chg="modSp new mod">
        <pc:chgData name="Divyashree S N" userId="7deec7ed5133af0b" providerId="LiveId" clId="{1A9E8F15-3DBD-4D20-8DD0-E56C4BE56AC1}" dt="2024-12-16T12:51:24.282" v="5740" actId="20577"/>
        <pc:sldMkLst>
          <pc:docMk/>
          <pc:sldMk cId="4144801476" sldId="336"/>
        </pc:sldMkLst>
        <pc:spChg chg="mod">
          <ac:chgData name="Divyashree S N" userId="7deec7ed5133af0b" providerId="LiveId" clId="{1A9E8F15-3DBD-4D20-8DD0-E56C4BE56AC1}" dt="2024-12-16T08:42:19.151" v="2358" actId="1076"/>
          <ac:spMkLst>
            <pc:docMk/>
            <pc:sldMk cId="4144801476" sldId="336"/>
            <ac:spMk id="2" creationId="{2890D6B8-09EC-A447-930D-BF20C31034C7}"/>
          </ac:spMkLst>
        </pc:spChg>
        <pc:spChg chg="mod">
          <ac:chgData name="Divyashree S N" userId="7deec7ed5133af0b" providerId="LiveId" clId="{1A9E8F15-3DBD-4D20-8DD0-E56C4BE56AC1}" dt="2024-12-16T12:51:24.282" v="5740" actId="20577"/>
          <ac:spMkLst>
            <pc:docMk/>
            <pc:sldMk cId="4144801476" sldId="336"/>
            <ac:spMk id="3" creationId="{0B2FDDE7-7943-666E-30A4-FA0C324C09FD}"/>
          </ac:spMkLst>
        </pc:spChg>
      </pc:sldChg>
      <pc:sldChg chg="modSp new mod">
        <pc:chgData name="Divyashree S N" userId="7deec7ed5133af0b" providerId="LiveId" clId="{1A9E8F15-3DBD-4D20-8DD0-E56C4BE56AC1}" dt="2024-12-16T12:25:02.586" v="4804" actId="5793"/>
        <pc:sldMkLst>
          <pc:docMk/>
          <pc:sldMk cId="543036882" sldId="337"/>
        </pc:sldMkLst>
        <pc:spChg chg="mod">
          <ac:chgData name="Divyashree S N" userId="7deec7ed5133af0b" providerId="LiveId" clId="{1A9E8F15-3DBD-4D20-8DD0-E56C4BE56AC1}" dt="2024-12-16T08:47:48.786" v="2470" actId="1076"/>
          <ac:spMkLst>
            <pc:docMk/>
            <pc:sldMk cId="543036882" sldId="337"/>
            <ac:spMk id="2" creationId="{A7A438B3-BDAC-180B-A146-CA50FEA8F4D1}"/>
          </ac:spMkLst>
        </pc:spChg>
        <pc:spChg chg="mod">
          <ac:chgData name="Divyashree S N" userId="7deec7ed5133af0b" providerId="LiveId" clId="{1A9E8F15-3DBD-4D20-8DD0-E56C4BE56AC1}" dt="2024-12-16T12:25:02.586" v="4804" actId="5793"/>
          <ac:spMkLst>
            <pc:docMk/>
            <pc:sldMk cId="543036882" sldId="337"/>
            <ac:spMk id="3" creationId="{D77CB771-B721-972E-8038-62A095744886}"/>
          </ac:spMkLst>
        </pc:spChg>
      </pc:sldChg>
      <pc:sldChg chg="modSp new mod">
        <pc:chgData name="Divyashree S N" userId="7deec7ed5133af0b" providerId="LiveId" clId="{1A9E8F15-3DBD-4D20-8DD0-E56C4BE56AC1}" dt="2024-12-16T12:51:12.224" v="5739" actId="20577"/>
        <pc:sldMkLst>
          <pc:docMk/>
          <pc:sldMk cId="1925301816" sldId="338"/>
        </pc:sldMkLst>
        <pc:spChg chg="mod">
          <ac:chgData name="Divyashree S N" userId="7deec7ed5133af0b" providerId="LiveId" clId="{1A9E8F15-3DBD-4D20-8DD0-E56C4BE56AC1}" dt="2024-12-16T12:44:32.557" v="5738" actId="255"/>
          <ac:spMkLst>
            <pc:docMk/>
            <pc:sldMk cId="1925301816" sldId="338"/>
            <ac:spMk id="2" creationId="{9BC54A22-1746-C2F1-3BEE-0C9EE1946E80}"/>
          </ac:spMkLst>
        </pc:spChg>
        <pc:spChg chg="mod">
          <ac:chgData name="Divyashree S N" userId="7deec7ed5133af0b" providerId="LiveId" clId="{1A9E8F15-3DBD-4D20-8DD0-E56C4BE56AC1}" dt="2024-12-16T12:51:12.224" v="5739" actId="20577"/>
          <ac:spMkLst>
            <pc:docMk/>
            <pc:sldMk cId="1925301816" sldId="338"/>
            <ac:spMk id="3" creationId="{3448EC6D-181B-6681-9C7A-3324050CCAFC}"/>
          </ac:spMkLst>
        </pc:spChg>
      </pc:sldChg>
      <pc:sldChg chg="modSp new mod">
        <pc:chgData name="Divyashree S N" userId="7deec7ed5133af0b" providerId="LiveId" clId="{1A9E8F15-3DBD-4D20-8DD0-E56C4BE56AC1}" dt="2024-12-16T12:21:46.556" v="4760" actId="1076"/>
        <pc:sldMkLst>
          <pc:docMk/>
          <pc:sldMk cId="4240723743" sldId="339"/>
        </pc:sldMkLst>
        <pc:spChg chg="mod">
          <ac:chgData name="Divyashree S N" userId="7deec7ed5133af0b" providerId="LiveId" clId="{1A9E8F15-3DBD-4D20-8DD0-E56C4BE56AC1}" dt="2024-12-16T12:21:43.452" v="4759" actId="1076"/>
          <ac:spMkLst>
            <pc:docMk/>
            <pc:sldMk cId="4240723743" sldId="339"/>
            <ac:spMk id="2" creationId="{B334A7E2-BF16-E0AF-4AC4-E1C9D84A8332}"/>
          </ac:spMkLst>
        </pc:spChg>
        <pc:spChg chg="mod">
          <ac:chgData name="Divyashree S N" userId="7deec7ed5133af0b" providerId="LiveId" clId="{1A9E8F15-3DBD-4D20-8DD0-E56C4BE56AC1}" dt="2024-12-16T12:21:46.556" v="4760" actId="1076"/>
          <ac:spMkLst>
            <pc:docMk/>
            <pc:sldMk cId="4240723743" sldId="339"/>
            <ac:spMk id="3" creationId="{5717C5C3-ACED-4BC2-1BBF-4ABAF9DBB696}"/>
          </ac:spMkLst>
        </pc:spChg>
      </pc:sldChg>
      <pc:sldChg chg="modSp new mod">
        <pc:chgData name="Divyashree S N" userId="7deec7ed5133af0b" providerId="LiveId" clId="{1A9E8F15-3DBD-4D20-8DD0-E56C4BE56AC1}" dt="2024-12-16T12:07:51.920" v="4383" actId="115"/>
        <pc:sldMkLst>
          <pc:docMk/>
          <pc:sldMk cId="1237808398" sldId="340"/>
        </pc:sldMkLst>
        <pc:spChg chg="mod">
          <ac:chgData name="Divyashree S N" userId="7deec7ed5133af0b" providerId="LiveId" clId="{1A9E8F15-3DBD-4D20-8DD0-E56C4BE56AC1}" dt="2024-12-16T09:28:18.388" v="3406" actId="1076"/>
          <ac:spMkLst>
            <pc:docMk/>
            <pc:sldMk cId="1237808398" sldId="340"/>
            <ac:spMk id="2" creationId="{C5DAF2D7-BD2A-027C-D920-8309D6BA6693}"/>
          </ac:spMkLst>
        </pc:spChg>
        <pc:spChg chg="mod">
          <ac:chgData name="Divyashree S N" userId="7deec7ed5133af0b" providerId="LiveId" clId="{1A9E8F15-3DBD-4D20-8DD0-E56C4BE56AC1}" dt="2024-12-16T12:07:51.920" v="4383" actId="115"/>
          <ac:spMkLst>
            <pc:docMk/>
            <pc:sldMk cId="1237808398" sldId="340"/>
            <ac:spMk id="3" creationId="{5E23A563-22AD-9900-4AAB-E2C544E4F238}"/>
          </ac:spMkLst>
        </pc:spChg>
      </pc:sldChg>
      <pc:sldChg chg="modSp new mod">
        <pc:chgData name="Divyashree S N" userId="7deec7ed5133af0b" providerId="LiveId" clId="{1A9E8F15-3DBD-4D20-8DD0-E56C4BE56AC1}" dt="2024-12-16T12:06:49.633" v="4355" actId="20577"/>
        <pc:sldMkLst>
          <pc:docMk/>
          <pc:sldMk cId="19687985" sldId="341"/>
        </pc:sldMkLst>
        <pc:spChg chg="mod">
          <ac:chgData name="Divyashree S N" userId="7deec7ed5133af0b" providerId="LiveId" clId="{1A9E8F15-3DBD-4D20-8DD0-E56C4BE56AC1}" dt="2024-12-16T09:29:11.525" v="3433" actId="1076"/>
          <ac:spMkLst>
            <pc:docMk/>
            <pc:sldMk cId="19687985" sldId="341"/>
            <ac:spMk id="2" creationId="{D45822FC-8E74-D97B-0060-F2CF294D0F71}"/>
          </ac:spMkLst>
        </pc:spChg>
        <pc:spChg chg="mod">
          <ac:chgData name="Divyashree S N" userId="7deec7ed5133af0b" providerId="LiveId" clId="{1A9E8F15-3DBD-4D20-8DD0-E56C4BE56AC1}" dt="2024-12-16T12:06:49.633" v="4355" actId="20577"/>
          <ac:spMkLst>
            <pc:docMk/>
            <pc:sldMk cId="19687985" sldId="341"/>
            <ac:spMk id="3" creationId="{698CD197-1668-4E82-907A-7D30D9B9AD30}"/>
          </ac:spMkLst>
        </pc:spChg>
      </pc:sldChg>
      <pc:sldChg chg="modSp new mod">
        <pc:chgData name="Divyashree S N" userId="7deec7ed5133af0b" providerId="LiveId" clId="{1A9E8F15-3DBD-4D20-8DD0-E56C4BE56AC1}" dt="2024-12-16T12:13:57.524" v="4487" actId="115"/>
        <pc:sldMkLst>
          <pc:docMk/>
          <pc:sldMk cId="3866801323" sldId="342"/>
        </pc:sldMkLst>
        <pc:spChg chg="mod">
          <ac:chgData name="Divyashree S N" userId="7deec7ed5133af0b" providerId="LiveId" clId="{1A9E8F15-3DBD-4D20-8DD0-E56C4BE56AC1}" dt="2024-12-16T09:36:01.569" v="3602" actId="20577"/>
          <ac:spMkLst>
            <pc:docMk/>
            <pc:sldMk cId="3866801323" sldId="342"/>
            <ac:spMk id="2" creationId="{7F8C148D-40B1-F525-C97A-CFC85B0D1341}"/>
          </ac:spMkLst>
        </pc:spChg>
        <pc:spChg chg="mod">
          <ac:chgData name="Divyashree S N" userId="7deec7ed5133af0b" providerId="LiveId" clId="{1A9E8F15-3DBD-4D20-8DD0-E56C4BE56AC1}" dt="2024-12-16T12:13:57.524" v="4487" actId="115"/>
          <ac:spMkLst>
            <pc:docMk/>
            <pc:sldMk cId="3866801323" sldId="342"/>
            <ac:spMk id="3" creationId="{A46455E9-A724-BDB4-DE77-E89153753FF5}"/>
          </ac:spMkLst>
        </pc:spChg>
      </pc:sldChg>
      <pc:sldChg chg="modSp new mod">
        <pc:chgData name="Divyashree S N" userId="7deec7ed5133af0b" providerId="LiveId" clId="{1A9E8F15-3DBD-4D20-8DD0-E56C4BE56AC1}" dt="2024-12-16T12:01:53.723" v="4222" actId="20577"/>
        <pc:sldMkLst>
          <pc:docMk/>
          <pc:sldMk cId="2670711244" sldId="343"/>
        </pc:sldMkLst>
        <pc:spChg chg="mod">
          <ac:chgData name="Divyashree S N" userId="7deec7ed5133af0b" providerId="LiveId" clId="{1A9E8F15-3DBD-4D20-8DD0-E56C4BE56AC1}" dt="2024-12-16T11:46:33.495" v="3846" actId="255"/>
          <ac:spMkLst>
            <pc:docMk/>
            <pc:sldMk cId="2670711244" sldId="343"/>
            <ac:spMk id="2" creationId="{27FA5F9E-D608-C924-1F32-9DA312FA9B45}"/>
          </ac:spMkLst>
        </pc:spChg>
        <pc:spChg chg="mod">
          <ac:chgData name="Divyashree S N" userId="7deec7ed5133af0b" providerId="LiveId" clId="{1A9E8F15-3DBD-4D20-8DD0-E56C4BE56AC1}" dt="2024-12-16T12:01:53.723" v="4222" actId="20577"/>
          <ac:spMkLst>
            <pc:docMk/>
            <pc:sldMk cId="2670711244" sldId="343"/>
            <ac:spMk id="3" creationId="{875FA320-B788-F6BD-7D57-D7906395195F}"/>
          </ac:spMkLst>
        </pc:spChg>
      </pc:sldChg>
      <pc:sldChg chg="modSp new mod">
        <pc:chgData name="Divyashree S N" userId="7deec7ed5133af0b" providerId="LiveId" clId="{1A9E8F15-3DBD-4D20-8DD0-E56C4BE56AC1}" dt="2024-12-16T12:12:07.505" v="4483" actId="20577"/>
        <pc:sldMkLst>
          <pc:docMk/>
          <pc:sldMk cId="1702973674" sldId="344"/>
        </pc:sldMkLst>
        <pc:spChg chg="mod">
          <ac:chgData name="Divyashree S N" userId="7deec7ed5133af0b" providerId="LiveId" clId="{1A9E8F15-3DBD-4D20-8DD0-E56C4BE56AC1}" dt="2024-12-16T12:12:07.505" v="4483" actId="20577"/>
          <ac:spMkLst>
            <pc:docMk/>
            <pc:sldMk cId="1702973674" sldId="344"/>
            <ac:spMk id="2" creationId="{8D6BED72-394D-91C8-2C73-17955FCF7ADC}"/>
          </ac:spMkLst>
        </pc:spChg>
        <pc:spChg chg="mod">
          <ac:chgData name="Divyashree S N" userId="7deec7ed5133af0b" providerId="LiveId" clId="{1A9E8F15-3DBD-4D20-8DD0-E56C4BE56AC1}" dt="2024-12-16T12:11:38.707" v="4480" actId="255"/>
          <ac:spMkLst>
            <pc:docMk/>
            <pc:sldMk cId="1702973674" sldId="344"/>
            <ac:spMk id="3" creationId="{5BD670F0-9703-64EC-A9EE-63B989E123C8}"/>
          </ac:spMkLst>
        </pc:spChg>
      </pc:sldChg>
      <pc:sldChg chg="addSp delSp modSp new mod">
        <pc:chgData name="Divyashree S N" userId="7deec7ed5133af0b" providerId="LiveId" clId="{1A9E8F15-3DBD-4D20-8DD0-E56C4BE56AC1}" dt="2024-12-16T12:21:19.020" v="4755" actId="1076"/>
        <pc:sldMkLst>
          <pc:docMk/>
          <pc:sldMk cId="3472880587" sldId="345"/>
        </pc:sldMkLst>
        <pc:spChg chg="mod">
          <ac:chgData name="Divyashree S N" userId="7deec7ed5133af0b" providerId="LiveId" clId="{1A9E8F15-3DBD-4D20-8DD0-E56C4BE56AC1}" dt="2024-12-16T12:21:19.020" v="4755" actId="1076"/>
          <ac:spMkLst>
            <pc:docMk/>
            <pc:sldMk cId="3472880587" sldId="345"/>
            <ac:spMk id="2" creationId="{E2049E89-4A1F-9442-B894-2FBEA8EDA6EC}"/>
          </ac:spMkLst>
        </pc:spChg>
        <pc:spChg chg="mod">
          <ac:chgData name="Divyashree S N" userId="7deec7ed5133af0b" providerId="LiveId" clId="{1A9E8F15-3DBD-4D20-8DD0-E56C4BE56AC1}" dt="2024-12-16T12:21:15.288" v="4754" actId="1076"/>
          <ac:spMkLst>
            <pc:docMk/>
            <pc:sldMk cId="3472880587" sldId="345"/>
            <ac:spMk id="3" creationId="{75FDFF34-5A4C-2DDC-604B-A269AF0A5A5C}"/>
          </ac:spMkLst>
        </pc:spChg>
        <pc:spChg chg="add del mod">
          <ac:chgData name="Divyashree S N" userId="7deec7ed5133af0b" providerId="LiveId" clId="{1A9E8F15-3DBD-4D20-8DD0-E56C4BE56AC1}" dt="2024-12-16T12:19:35.526" v="4666" actId="20577"/>
          <ac:spMkLst>
            <pc:docMk/>
            <pc:sldMk cId="3472880587" sldId="345"/>
            <ac:spMk id="4" creationId="{8BA59505-AE01-7BF5-6706-FB8427900C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944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60000">
              <a:schemeClr val="accent6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822" y="656503"/>
            <a:ext cx="8072284" cy="2055642"/>
          </a:xfrm>
        </p:spPr>
        <p:txBody>
          <a:bodyPr/>
          <a:lstStyle/>
          <a:p>
            <a:r>
              <a:rPr lang="en-IN" sz="5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Malgun Gothic" panose="020B0503020000020004" pitchFamily="34" charset="-127"/>
              </a:rPr>
              <a:t>Capstone Project on</a:t>
            </a:r>
          </a:p>
          <a:p>
            <a:r>
              <a:rPr lang="en-IN" sz="5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Malgun Gothic" panose="020B0503020000020004" pitchFamily="34" charset="-127"/>
              </a:rPr>
              <a:t>E-Commerce</a:t>
            </a:r>
          </a:p>
          <a:p>
            <a:r>
              <a:rPr lang="en-IN" sz="5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Malgun Gothic" panose="020B0503020000020004" pitchFamily="34" charset="-127"/>
              </a:rPr>
              <a:t>Analysis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0CCCA-5BF6-E5D5-D25D-5107197F7746}"/>
              </a:ext>
            </a:extLst>
          </p:cNvPr>
          <p:cNvSpPr txBox="1"/>
          <p:nvPr/>
        </p:nvSpPr>
        <p:spPr>
          <a:xfrm>
            <a:off x="583560" y="3059093"/>
            <a:ext cx="6066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Comprehensive Data Analysis and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2FCA2-9F18-FFF1-9882-AABCB6334435}"/>
              </a:ext>
            </a:extLst>
          </p:cNvPr>
          <p:cNvSpPr txBox="1"/>
          <p:nvPr/>
        </p:nvSpPr>
        <p:spPr>
          <a:xfrm>
            <a:off x="5350172" y="4267917"/>
            <a:ext cx="31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by Divyashree S N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5C431-1089-8E0D-25B3-71086397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764" y="107582"/>
            <a:ext cx="3527322" cy="46512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9E89-4A1F-9442-B894-2FBEA8ED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83" y="644601"/>
            <a:ext cx="11036120" cy="1115371"/>
          </a:xfrm>
        </p:spPr>
        <p:txBody>
          <a:bodyPr/>
          <a:lstStyle/>
          <a:p>
            <a:r>
              <a:rPr lang="en-IN" sz="3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4. Data Integration - Analytical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FF34-5A4C-2DDC-604B-A269AF0A5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6215" y="1497497"/>
            <a:ext cx="12235656" cy="525234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300" b="1" u="sng" dirty="0">
                <a:solidFill>
                  <a:schemeClr val="tx1"/>
                </a:solidFill>
              </a:rPr>
              <a:t>Objective: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sz="3200" dirty="0"/>
              <a:t>Combine tables into a unified dataset.</a:t>
            </a: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1" u="sng" dirty="0">
                <a:solidFill>
                  <a:schemeClr val="tx1"/>
                </a:solidFill>
              </a:rPr>
              <a:t>Key Steps: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sz="3200" dirty="0"/>
              <a:t>Merged orders with customers on customer_id.	</a:t>
            </a:r>
          </a:p>
          <a:p>
            <a:pPr marL="0" indent="0">
              <a:buNone/>
            </a:pPr>
            <a:r>
              <a:rPr lang="en-US" sz="3200" dirty="0"/>
              <a:t>                 Linked order_items and products using product_id.	</a:t>
            </a:r>
          </a:p>
          <a:p>
            <a:pPr marL="0" indent="0">
              <a:buNone/>
            </a:pPr>
            <a:r>
              <a:rPr lang="en-US" sz="3200" dirty="0"/>
              <a:t>                 Added order_reviews to include review scores</a:t>
            </a:r>
            <a:r>
              <a:rPr lang="en-US" dirty="0"/>
              <a:t>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b="1" u="sng" dirty="0">
                <a:solidFill>
                  <a:schemeClr val="tx1"/>
                </a:solidFill>
              </a:rPr>
              <a:t>Verification: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200" dirty="0"/>
              <a:t>                Checked for unintended data loss (e.g., row count consistency   </a:t>
            </a:r>
          </a:p>
          <a:p>
            <a:pPr marL="0" indent="0">
              <a:buNone/>
            </a:pPr>
            <a:r>
              <a:rPr lang="en-US" sz="3200" dirty="0"/>
              <a:t>               after joins).</a:t>
            </a: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1" u="sng" dirty="0">
                <a:solidFill>
                  <a:schemeClr val="tx1"/>
                </a:solidFill>
              </a:rPr>
              <a:t>Outcome: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sz="3200" dirty="0"/>
              <a:t>Created a clean, consolidated dataset with essential features for   </a:t>
            </a:r>
          </a:p>
          <a:p>
            <a:pPr marL="0" indent="0">
              <a:buNone/>
            </a:pPr>
            <a:r>
              <a:rPr lang="en-US" sz="3200" dirty="0"/>
              <a:t>              analysis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9505-AE01-7BF5-6706-FB8427900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142-B2FF-B850-F532-41E81529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57" y="493743"/>
            <a:ext cx="12547652" cy="1111647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Phase 2: Data Cleaning and feature     </a:t>
            </a:r>
            <a:br>
              <a:rPr lang="en-IN" sz="3600" dirty="0">
                <a:latin typeface="Franklin Gothic Demi" panose="020B0703020102020204" pitchFamily="34" charset="0"/>
              </a:rPr>
            </a:br>
            <a:r>
              <a:rPr lang="en-IN" sz="3600" dirty="0">
                <a:latin typeface="Franklin Gothic Demi" panose="020B0703020102020204" pitchFamily="34" charset="0"/>
              </a:rPr>
              <a:t>               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043-2AEF-E7CB-5168-68E1AE30C5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0005" y="1884332"/>
            <a:ext cx="9865334" cy="44799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u="sng" dirty="0">
                <a:solidFill>
                  <a:schemeClr val="tx1"/>
                </a:solidFill>
              </a:rPr>
              <a:t>Data cleaning:</a:t>
            </a:r>
          </a:p>
          <a:p>
            <a:pPr marL="0" indent="0">
              <a:buNone/>
            </a:pPr>
            <a:r>
              <a:rPr lang="en-US" sz="2400" dirty="0"/>
              <a:t>         Handled missing values, duplicates, and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u="sng" dirty="0">
                <a:solidFill>
                  <a:schemeClr val="tx1"/>
                </a:solidFill>
              </a:rPr>
              <a:t>Feature Engineering: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Time-based features: Order year, month, day.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Customer metrics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/>
              <a:t>Total spending, purchase frequency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Product metrics: </a:t>
            </a:r>
            <a:r>
              <a:rPr lang="en-US" sz="2400" dirty="0"/>
              <a:t>Order counts, category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u="sng" dirty="0">
                <a:solidFill>
                  <a:schemeClr val="tx1"/>
                </a:solidFill>
              </a:rPr>
              <a:t>Data validation</a:t>
            </a:r>
            <a:r>
              <a:rPr lang="en-US" u="sng" dirty="0"/>
              <a:t>: </a:t>
            </a:r>
            <a:r>
              <a:rPr lang="en-US" sz="2400" dirty="0"/>
              <a:t>Merged multiple tables to create an analytical   </a:t>
            </a:r>
          </a:p>
          <a:p>
            <a:pPr marL="0" indent="0">
              <a:buNone/>
            </a:pPr>
            <a:r>
              <a:rPr lang="en-US" sz="2400" dirty="0"/>
              <a:t>           dataset.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4375-FB2B-A1B4-58B6-0FCEC2D33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7E2-BF16-E0AF-4AC4-E1C9D84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74" y="608654"/>
            <a:ext cx="10479024" cy="557784"/>
          </a:xfrm>
        </p:spPr>
        <p:txBody>
          <a:bodyPr/>
          <a:lstStyle/>
          <a:p>
            <a:r>
              <a:rPr lang="en-US" sz="3400" dirty="0">
                <a:latin typeface="Franklin Gothic Demi" panose="020B0703020102020204" pitchFamily="34" charset="0"/>
              </a:rPr>
              <a:t>1. Data Cleaning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C5C3-ACED-4BC2-1BBF-4ABAF9DBB6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918" y="1311488"/>
            <a:ext cx="10800147" cy="521793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500" b="1" u="sng" dirty="0">
                <a:solidFill>
                  <a:schemeClr val="tx1"/>
                </a:solidFill>
              </a:rPr>
              <a:t>Key Actions Taken:</a:t>
            </a:r>
            <a:endParaRPr lang="en-US" sz="4500" u="sng" dirty="0"/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      </a:t>
            </a:r>
            <a:r>
              <a:rPr lang="en-US" sz="3600" b="1" u="sng" dirty="0">
                <a:solidFill>
                  <a:schemeClr val="tx1"/>
                </a:solidFill>
              </a:rPr>
              <a:t>Handled Missing Values:</a:t>
            </a:r>
            <a:r>
              <a:rPr lang="en-US" sz="38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      Numeric columns: </a:t>
            </a:r>
            <a:r>
              <a:rPr lang="en-US" sz="3600" dirty="0"/>
              <a:t>Imputed missing values with the mean.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      Categorical columns: </a:t>
            </a:r>
            <a:r>
              <a:rPr lang="en-US" sz="3600" dirty="0"/>
              <a:t>Replaced missing values with “Unknown.”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      </a:t>
            </a:r>
            <a:r>
              <a:rPr lang="en-US" sz="3500" b="1" u="sng" dirty="0">
                <a:solidFill>
                  <a:schemeClr val="tx1"/>
                </a:solidFill>
              </a:rPr>
              <a:t>Duplicates: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sz="4200" dirty="0"/>
              <a:t>•</a:t>
            </a:r>
            <a:r>
              <a:rPr lang="en-US" dirty="0"/>
              <a:t>	</a:t>
            </a:r>
            <a:r>
              <a:rPr lang="en-US" sz="3600" dirty="0"/>
              <a:t>Duplicates removed across datasets.	</a:t>
            </a:r>
          </a:p>
          <a:p>
            <a:pPr marL="0" indent="0">
              <a:buNone/>
            </a:pPr>
            <a:r>
              <a:rPr lang="en-US" sz="3600" dirty="0"/>
              <a:t>            •	Example: 261,831 duplicates found in the geolocation dataset.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     </a:t>
            </a:r>
            <a:r>
              <a:rPr lang="en-US" sz="3500" b="1" u="sng" dirty="0">
                <a:solidFill>
                  <a:schemeClr val="tx1"/>
                </a:solidFill>
              </a:rPr>
              <a:t>Outliers: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sz="4200" dirty="0"/>
              <a:t>•	</a:t>
            </a:r>
            <a:r>
              <a:rPr lang="en-US" sz="3600" dirty="0"/>
              <a:t>Applied IQR method for numeric columns.	</a:t>
            </a:r>
          </a:p>
          <a:p>
            <a:pPr marL="0" indent="0">
              <a:buNone/>
            </a:pPr>
            <a:r>
              <a:rPr lang="en-US" sz="3600" dirty="0"/>
              <a:t>            •	Data Types:	</a:t>
            </a:r>
          </a:p>
          <a:p>
            <a:pPr marL="0" indent="0">
              <a:buNone/>
            </a:pPr>
            <a:r>
              <a:rPr lang="en-US" sz="3600" dirty="0"/>
              <a:t>            •	Converted date columns (e.g., order_purchase_timestamp) to datetime.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     </a:t>
            </a:r>
            <a:r>
              <a:rPr lang="en-US" sz="3500" b="1" u="sng" dirty="0">
                <a:solidFill>
                  <a:schemeClr val="tx1"/>
                </a:solidFill>
              </a:rPr>
              <a:t>Outcome: </a:t>
            </a:r>
            <a:r>
              <a:rPr lang="en-US" sz="3600" dirty="0"/>
              <a:t>A clean dataset ready for analysis.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E4F6-803E-1D59-7BEE-BC4D345A2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2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F2D7-BD2A-027C-D920-8309D6BA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6" y="664543"/>
            <a:ext cx="10479024" cy="557784"/>
          </a:xfrm>
        </p:spPr>
        <p:txBody>
          <a:bodyPr/>
          <a:lstStyle/>
          <a:p>
            <a:r>
              <a:rPr lang="en-US" sz="3400" dirty="0">
                <a:solidFill>
                  <a:schemeClr val="tx1"/>
                </a:solidFill>
                <a:latin typeface="Franklin Gothic Demi" panose="020B0703020102020204" pitchFamily="34" charset="0"/>
              </a:rPr>
              <a:t>2. Feature Engineering</a:t>
            </a:r>
            <a:endParaRPr lang="en-IN" sz="34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A563-22AD-9900-4AAB-E2C544E4F2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7" y="1536827"/>
            <a:ext cx="10629263" cy="499129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100" b="1" u="sng" dirty="0">
                <a:solidFill>
                  <a:schemeClr val="tx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3600" dirty="0"/>
              <a:t>Create meaningful features to enhance analysis.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tx1"/>
                </a:solidFill>
              </a:rPr>
              <a:t>    </a:t>
            </a:r>
            <a:r>
              <a:rPr lang="en-US" sz="3800" b="1" u="sng" dirty="0">
                <a:solidFill>
                  <a:schemeClr val="tx1"/>
                </a:solidFill>
              </a:rPr>
              <a:t>Time-Based Features:</a:t>
            </a:r>
            <a:r>
              <a:rPr lang="en-US" sz="3600" u="sng" dirty="0"/>
              <a:t>	</a:t>
            </a:r>
          </a:p>
          <a:p>
            <a:pPr marL="0" indent="0">
              <a:buNone/>
            </a:pPr>
            <a:r>
              <a:rPr lang="en-US" sz="3600" dirty="0"/>
              <a:t>             •	Extracted order_year, order_month, order_day, and order_weekday from order dates.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tx1"/>
                </a:solidFill>
              </a:rPr>
              <a:t>    </a:t>
            </a:r>
            <a:r>
              <a:rPr lang="en-US" sz="3800" b="1" u="sng" dirty="0">
                <a:solidFill>
                  <a:schemeClr val="tx1"/>
                </a:solidFill>
              </a:rPr>
              <a:t>Customer Metrics:</a:t>
            </a:r>
            <a:r>
              <a:rPr lang="en-US" sz="38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3600" dirty="0"/>
              <a:t>            •	Calculated customer_total_spending and avg_order_size.	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tx1"/>
                </a:solidFill>
              </a:rPr>
              <a:t>    </a:t>
            </a:r>
            <a:r>
              <a:rPr lang="en-US" sz="3800" b="1" u="sng" dirty="0">
                <a:solidFill>
                  <a:schemeClr val="tx1"/>
                </a:solidFill>
              </a:rPr>
              <a:t>Product Features:</a:t>
            </a:r>
            <a:r>
              <a:rPr lang="en-US" sz="38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3600" dirty="0"/>
              <a:t>            •	Created product_order_count (number of orders per product).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</a:t>
            </a:r>
            <a:r>
              <a:rPr lang="en-US" sz="4400" b="1" u="sng" dirty="0">
                <a:solidFill>
                  <a:schemeClr val="tx1"/>
                </a:solidFill>
              </a:rPr>
              <a:t>Geographical Insights:</a:t>
            </a:r>
            <a:r>
              <a:rPr lang="en-US" sz="44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3600" dirty="0"/>
              <a:t>            •	Mapped customer_zip_code_prefix to regions.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tx1"/>
                </a:solidFill>
              </a:rPr>
              <a:t>    </a:t>
            </a:r>
            <a:r>
              <a:rPr lang="en-US" sz="3800" b="1" u="sng" dirty="0">
                <a:solidFill>
                  <a:schemeClr val="tx1"/>
                </a:solidFill>
              </a:rPr>
              <a:t>Outcome: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600" dirty="0"/>
              <a:t>            •	Added 6+ new features, increasing the dataset’s value for analysis.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DF7DA-31FC-A18C-DC8F-627D7B152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0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22FC-8E74-D97B-0060-F2CF294D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29" y="725501"/>
            <a:ext cx="10479024" cy="557784"/>
          </a:xfrm>
        </p:spPr>
        <p:txBody>
          <a:bodyPr/>
          <a:lstStyle/>
          <a:p>
            <a:r>
              <a:rPr lang="en-US" sz="3400" dirty="0">
                <a:solidFill>
                  <a:schemeClr val="tx1"/>
                </a:solidFill>
                <a:latin typeface="Franklin Gothic Demi" panose="020B0703020102020204" pitchFamily="34" charset="0"/>
              </a:rPr>
              <a:t>3. Data validation</a:t>
            </a:r>
            <a:endParaRPr lang="en-IN" sz="34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D197-1668-4E82-907A-7D30D9B9AD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487666"/>
            <a:ext cx="10151217" cy="472632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Objective: </a:t>
            </a:r>
          </a:p>
          <a:p>
            <a:pPr marL="0" indent="0">
              <a:buNone/>
            </a:pPr>
            <a:r>
              <a:rPr lang="en-US" dirty="0"/>
              <a:t>      Verify dataset integrity and feature calculations.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Integrity Checks:</a:t>
            </a: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Remaining Missing Values: </a:t>
            </a:r>
            <a:r>
              <a:rPr lang="en-US" dirty="0"/>
              <a:t>Example - price (775 rows),                  </a:t>
            </a:r>
          </a:p>
          <a:p>
            <a:pPr marL="0" indent="0">
              <a:buNone/>
            </a:pPr>
            <a:r>
              <a:rPr lang="en-US" dirty="0"/>
              <a:t>       order_delivered_customer_date (3229 rows).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Duplicates: </a:t>
            </a:r>
            <a:r>
              <a:rPr lang="en-US" dirty="0"/>
              <a:t>Example - 10,225 duplicate entries found and handled.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Feature Validation: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/>
              <a:t>          •	Verified customer_total_spending using group aggregation logic.	</a:t>
            </a:r>
          </a:p>
          <a:p>
            <a:pPr marL="0" indent="0">
              <a:buNone/>
            </a:pPr>
            <a:r>
              <a:rPr lang="en-US" dirty="0"/>
              <a:t>          •	Outcome: Dataset is clean, consistent, and features are validated.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EE25-6C49-A2D9-AAD0-338D7CEA3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358-AB0A-FD6F-2E7B-4D0FFD80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8" y="710842"/>
            <a:ext cx="10479024" cy="557784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Phase 3: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4BF7-E4C1-B30D-C778-CE689429F0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652264"/>
            <a:ext cx="9645415" cy="4479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u="sng" dirty="0">
                <a:solidFill>
                  <a:schemeClr val="tx1"/>
                </a:solidFill>
              </a:rPr>
              <a:t>Temporal Analysis:</a:t>
            </a:r>
          </a:p>
          <a:p>
            <a:pPr marL="0" indent="0">
              <a:buNone/>
            </a:pPr>
            <a:r>
              <a:rPr lang="en-US" sz="2400" dirty="0"/>
              <a:t>          Daily, weekly, and monthly sales trends.</a:t>
            </a:r>
          </a:p>
          <a:p>
            <a:pPr marL="0" indent="0">
              <a:buNone/>
            </a:pPr>
            <a:r>
              <a:rPr lang="en-US" sz="2400" dirty="0"/>
              <a:t>          Seasonal patterns in customer purchases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u="sng" dirty="0">
                <a:solidFill>
                  <a:schemeClr val="tx1"/>
                </a:solidFill>
              </a:rPr>
              <a:t>Customer Analysis:</a:t>
            </a:r>
          </a:p>
          <a:p>
            <a:pPr marL="0" indent="0">
              <a:buNone/>
            </a:pPr>
            <a:r>
              <a:rPr lang="en-US" sz="2400" dirty="0"/>
              <a:t>        Geographic distribution, spending habits.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u="sng" dirty="0">
                <a:solidFill>
                  <a:schemeClr val="tx1"/>
                </a:solidFill>
              </a:rPr>
              <a:t>Product Analysis:</a:t>
            </a:r>
          </a:p>
          <a:p>
            <a:pPr marL="0" indent="0">
              <a:buNone/>
            </a:pPr>
            <a:r>
              <a:rPr lang="en-US" sz="2400" dirty="0"/>
              <a:t>         Top categories, co-purchase trends, return </a:t>
            </a:r>
          </a:p>
          <a:p>
            <a:pPr marL="0" indent="0">
              <a:buNone/>
            </a:pPr>
            <a:r>
              <a:rPr lang="en-US" sz="2400" dirty="0"/>
              <a:t>         rates.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AC406-5111-8383-9D14-C52CB412D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3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A9D4-AC01-CAEF-E6E9-D0C9A31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632" y="354011"/>
            <a:ext cx="10479024" cy="557784"/>
          </a:xfrm>
        </p:spPr>
        <p:txBody>
          <a:bodyPr/>
          <a:lstStyle/>
          <a:p>
            <a:r>
              <a:rPr lang="en-US" sz="3600" dirty="0">
                <a:latin typeface="Franklin Gothic Demi" panose="020B0703020102020204" pitchFamily="34" charset="0"/>
              </a:rPr>
              <a:t>1. Temporal Analysis</a:t>
            </a:r>
            <a:endParaRPr lang="en-IN" sz="3600" dirty="0">
              <a:latin typeface="Franklin Gothic Demi" panose="020B0703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CC54-45F9-964C-1207-799053212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E3992B-8428-0BFB-404F-A1EE6A19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9" y="1877682"/>
            <a:ext cx="5784906" cy="37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355BE4-6E59-C8CA-7B95-5A71CB7D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9" y="1877682"/>
            <a:ext cx="5537771" cy="37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68BB3-F317-9E37-CD83-9F49D9D43288}"/>
              </a:ext>
            </a:extLst>
          </p:cNvPr>
          <p:cNvSpPr txBox="1"/>
          <p:nvPr/>
        </p:nvSpPr>
        <p:spPr>
          <a:xfrm>
            <a:off x="849558" y="1040890"/>
            <a:ext cx="663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and Weekly Sales Trends: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6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C21E-8586-EF5D-B21B-A891ADBD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and Seasonal Sales Trends:</a:t>
            </a:r>
            <a:endParaRPr lang="en-IN" sz="2400" b="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BEBF-8D08-5BEB-51DA-A314F1418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CF5410-6866-5FE1-58BC-E5D25620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9" y="1756272"/>
            <a:ext cx="5801838" cy="3892174"/>
          </a:xfrm>
          <a:prstGeom prst="rect">
            <a:avLst/>
          </a:prstGeom>
          <a:pattFill prst="pct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9C8402-48B0-1293-88EE-5D0C5CC1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65" y="1756272"/>
            <a:ext cx="5706879" cy="389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8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29DF-2EEA-3B93-64E8-6C19C0E9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time distribution:</a:t>
            </a:r>
            <a:endParaRPr lang="en-IN" sz="2400" b="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21A8-5094-CA66-0391-AB84CCADC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719A5C-D8BA-9769-CEAB-AB182DE2B0D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83" y="1591772"/>
            <a:ext cx="7520350" cy="4957314"/>
          </a:xfrm>
          <a:prstGeom prst="rect">
            <a:avLst/>
          </a:prstGeom>
          <a:pattFill prst="pct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6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AE3D-FC5C-FDD0-6265-666A78F4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patterns overtime:</a:t>
            </a:r>
            <a:endParaRPr lang="en-IN" sz="2400" b="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E7B3-5D80-DC6B-AF93-B9FD5443D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21CE18-3C11-B034-B60B-ED1677DC547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64" y="1564316"/>
            <a:ext cx="8629057" cy="44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A04-22BB-EB1F-8FA5-8D06C430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022" y="690777"/>
            <a:ext cx="10479024" cy="557784"/>
          </a:xfrm>
        </p:spPr>
        <p:txBody>
          <a:bodyPr/>
          <a:lstStyle/>
          <a:p>
            <a:r>
              <a:rPr lang="en-US" sz="3600" dirty="0">
                <a:latin typeface="Franklin Gothic Demi" panose="020B0703020102020204" pitchFamily="34" charset="0"/>
              </a:rPr>
              <a:t>Introduction</a:t>
            </a:r>
            <a:endParaRPr lang="en-IN" sz="36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ACD8-D68F-105F-F8F8-49CB4F1405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2573" y="1778175"/>
            <a:ext cx="10868627" cy="4479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u="sng" dirty="0">
                <a:solidFill>
                  <a:schemeClr val="tx1"/>
                </a:solidFill>
              </a:rPr>
              <a:t>Project Overview</a:t>
            </a:r>
            <a:r>
              <a:rPr lang="en-US" u="sng" dirty="0">
                <a:solidFill>
                  <a:schemeClr val="tx1"/>
                </a:solidFill>
              </a:rPr>
              <a:t>: </a:t>
            </a:r>
            <a:r>
              <a:rPr lang="en-US" dirty="0"/>
              <a:t>Analyze an e-commerce </a:t>
            </a:r>
          </a:p>
          <a:p>
            <a:pPr marL="0" indent="0">
              <a:buNone/>
            </a:pPr>
            <a:r>
              <a:rPr lang="en-US" dirty="0"/>
              <a:t>         platform's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u="sng" dirty="0">
                <a:solidFill>
                  <a:schemeClr val="tx1"/>
                </a:solidFill>
              </a:rPr>
              <a:t>Objectives</a:t>
            </a:r>
            <a:r>
              <a:rPr lang="en-US" u="sng" dirty="0">
                <a:solidFill>
                  <a:schemeClr val="tx1"/>
                </a:solidFill>
              </a:rPr>
              <a:t>: </a:t>
            </a:r>
            <a:r>
              <a:rPr lang="en-US" dirty="0"/>
              <a:t>Understand customer behavior, sales patterns, and   </a:t>
            </a:r>
          </a:p>
          <a:p>
            <a:pPr marL="0" indent="0">
              <a:buNone/>
            </a:pPr>
            <a:r>
              <a:rPr lang="en-US" dirty="0"/>
              <a:t>        predict future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u="sng" dirty="0">
                <a:solidFill>
                  <a:schemeClr val="tx1"/>
                </a:solidFill>
              </a:rPr>
              <a:t>Deliverables</a:t>
            </a:r>
            <a:r>
              <a:rPr lang="en-US" u="sng" dirty="0">
                <a:solidFill>
                  <a:schemeClr val="tx1"/>
                </a:solidFill>
              </a:rPr>
              <a:t>: </a:t>
            </a:r>
            <a:r>
              <a:rPr lang="en-US" dirty="0"/>
              <a:t>Insights, predictive models, </a:t>
            </a:r>
          </a:p>
          <a:p>
            <a:pPr marL="0" indent="0">
              <a:buNone/>
            </a:pPr>
            <a:r>
              <a:rPr lang="en-US" dirty="0"/>
              <a:t>        and actionable recommendations.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C2181-4D74-2E43-41E5-6221DF931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7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5A2F-40AB-E3E3-3A86-9DDC8440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772" y="469758"/>
            <a:ext cx="10479024" cy="557784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2. Customer analysis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F2B7-B262-7558-E3DF-20357119D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7E6334-1120-9FD8-584B-FD6324DC1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3" y="1985436"/>
            <a:ext cx="5648446" cy="407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45758-41A2-07DB-7C14-ED8C841BE7E9}"/>
              </a:ext>
            </a:extLst>
          </p:cNvPr>
          <p:cNvSpPr txBox="1"/>
          <p:nvPr/>
        </p:nvSpPr>
        <p:spPr>
          <a:xfrm>
            <a:off x="600893" y="1152513"/>
            <a:ext cx="7415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geographic distribution and purchase frequency patterns: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FD093AC-E781-4659-CB63-CEDF61BA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43" y="1985436"/>
            <a:ext cx="5752557" cy="37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9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2629-5741-BAB4-AB24-64B7C8CE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84" y="951438"/>
            <a:ext cx="10479024" cy="557784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spending habits and </a:t>
            </a:r>
            <a:r>
              <a:rPr lang="en-US" b="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reviews on future purchases:</a:t>
            </a:r>
            <a:endParaRPr lang="en-IN" b="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468B-03C6-FE55-BD16-7C6112ED8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62DF4A-53B8-D6F0-5AB7-A29A866506C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0" y="2011109"/>
            <a:ext cx="5486399" cy="361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1101652-AF55-B772-F146-970EFDB5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20" y="2011109"/>
            <a:ext cx="5486399" cy="367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6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7D23-FE35-87B8-6EC0-093C82E3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75" y="562356"/>
            <a:ext cx="10479024" cy="557784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3. 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2AA6-C90C-FEB2-5F9E-956E4F21C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7076" y="1206052"/>
            <a:ext cx="6556375" cy="4540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products and categories price distributions: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C6389-61AD-8C79-C1D8-DD8E538F9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248C35-D885-8CFD-5470-0AD50D6D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9" y="2009221"/>
            <a:ext cx="6438900" cy="43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D138D12-294F-9704-ACE9-B0A8BA17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229" y="2009221"/>
            <a:ext cx="5256887" cy="383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9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25B2-D8AA-C8AA-E00E-242E4DCA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relationships:</a:t>
            </a:r>
            <a:endParaRPr lang="en-IN" b="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0CF31-64D0-7580-B21F-B72B5EAFD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DD13C598-1EE5-E224-0E17-364D4E35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5" y="1557737"/>
            <a:ext cx="5133581" cy="51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7BFEF63B-5382-C61C-D7FE-0BFBCA27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34" y="1731995"/>
            <a:ext cx="5284051" cy="465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2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B1BB-44D8-3AF1-43CE-7357664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59" y="678103"/>
            <a:ext cx="11616970" cy="974471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Phase 4: Statistical Analysis and Modeling </a:t>
            </a:r>
            <a:endParaRPr lang="en-IN" sz="3600" b="0" cap="none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AD8D-198E-5BCA-2BA4-A25821C44C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8823613" cy="4479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1. </a:t>
            </a:r>
            <a:r>
              <a:rPr lang="en-US" sz="3000" b="1" u="sng" dirty="0">
                <a:solidFill>
                  <a:schemeClr val="tx1"/>
                </a:solidFill>
              </a:rPr>
              <a:t>Predictive modeling: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Objective: Predict order amount based on key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Methodology:</a:t>
            </a:r>
          </a:p>
          <a:p>
            <a:pPr marL="0" indent="0">
              <a:buNone/>
            </a:pPr>
            <a:r>
              <a:rPr lang="en-US" sz="2600" dirty="0"/>
              <a:t>      Regression model development using linear regression.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Evaluated using R², RMSE, MAE.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u="sng" dirty="0">
                <a:solidFill>
                  <a:schemeClr val="tx1"/>
                </a:solidFill>
              </a:rPr>
              <a:t>Results: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600" dirty="0"/>
              <a:t>R² Score: 0.0125</a:t>
            </a:r>
          </a:p>
          <a:p>
            <a:pPr marL="0" indent="0">
              <a:buNone/>
            </a:pPr>
            <a:r>
              <a:rPr lang="en-US" sz="2600" dirty="0"/>
              <a:t>        RMSE: 191.4</a:t>
            </a:r>
          </a:p>
          <a:p>
            <a:pPr marL="0" indent="0">
              <a:buNone/>
            </a:pPr>
            <a:r>
              <a:rPr lang="en-US" sz="2600" dirty="0"/>
              <a:t>        MAE: 94.3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72-AED4-A352-D41B-F0A5099B0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D6B8-09EC-A447-930D-BF20C310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6" y="562356"/>
            <a:ext cx="10479024" cy="557784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DDE7-7943-666E-30A4-FA0C324C09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475" y="1372258"/>
            <a:ext cx="9807461" cy="500286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b="1" dirty="0">
                <a:solidFill>
                  <a:schemeClr val="tx1"/>
                </a:solidFill>
                <a:latin typeface="Arial Black" panose="020B0A04020102020204" pitchFamily="34" charset="0"/>
              </a:rPr>
              <a:t>Insights:</a:t>
            </a:r>
          </a:p>
          <a:p>
            <a:pPr marL="0" indent="0">
              <a:buNone/>
            </a:pPr>
            <a:r>
              <a:rPr lang="en-US" sz="3400" b="1" u="sng" dirty="0">
                <a:solidFill>
                  <a:schemeClr val="tx1"/>
                </a:solidFill>
              </a:rPr>
              <a:t>Sales Trends:</a:t>
            </a:r>
            <a:r>
              <a:rPr lang="en-US" sz="2400" u="sng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           •	Significant daily sales variability, influenced by promotions or holidays.	</a:t>
            </a:r>
          </a:p>
          <a:p>
            <a:pPr marL="0" indent="0">
              <a:buNone/>
            </a:pPr>
            <a:r>
              <a:rPr lang="en-US" sz="2400" dirty="0"/>
              <a:t>           •	Peaks in sales during weekends and holiday seasons, showing strong seasonality.	</a:t>
            </a:r>
          </a:p>
          <a:p>
            <a:pPr marL="0" indent="0">
              <a:buNone/>
            </a:pPr>
            <a:r>
              <a:rPr lang="en-US" sz="2400" dirty="0"/>
              <a:t>           •	Delivery delays correlate with lower customer satisfaction ratings.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u="sng" dirty="0"/>
          </a:p>
          <a:p>
            <a:pPr marL="0" indent="0">
              <a:buNone/>
            </a:pPr>
            <a:r>
              <a:rPr lang="en-US" sz="3400" b="1" u="sng" dirty="0">
                <a:solidFill>
                  <a:schemeClr val="tx1"/>
                </a:solidFill>
              </a:rPr>
              <a:t>Customer Behavior:</a:t>
            </a:r>
            <a:r>
              <a:rPr lang="en-US" sz="34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          •	Top 20% of customers contribute to 80% of the revenue (Pareto principle).	</a:t>
            </a:r>
          </a:p>
          <a:p>
            <a:pPr marL="0" indent="0">
              <a:buNone/>
            </a:pPr>
            <a:r>
              <a:rPr lang="en-US" sz="2400" dirty="0"/>
              <a:t>          •	Loyal customers with frequent purchases tend to leave positive reviews and spend more.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3400" b="1" u="sng" dirty="0">
                <a:solidFill>
                  <a:schemeClr val="tx1"/>
                </a:solidFill>
              </a:rPr>
              <a:t>Product Insights:</a:t>
            </a:r>
            <a:r>
              <a:rPr lang="en-US" sz="34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         •	Categories like electronics and fashion show higher return rates, potentially due to quality or </a:t>
            </a:r>
          </a:p>
          <a:p>
            <a:pPr marL="0" indent="0">
              <a:buNone/>
            </a:pPr>
            <a:r>
              <a:rPr lang="en-US" sz="2400" dirty="0"/>
              <a:t>                    expectation mismatches.	</a:t>
            </a:r>
          </a:p>
          <a:p>
            <a:pPr marL="0" indent="0">
              <a:buNone/>
            </a:pPr>
            <a:r>
              <a:rPr lang="en-US" sz="2400" dirty="0"/>
              <a:t>         •	Lower-priced items drive more purchases but generate lower profit margins.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5994A-8DC7-26D2-50AD-3A9B1F780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0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4A22-1746-C2F1-3BEE-0C9EE194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63" y="727219"/>
            <a:ext cx="10479024" cy="5577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Franklin Gothic Demi" panose="020B0703020102020204" pitchFamily="34" charset="0"/>
              </a:rPr>
              <a:t>Recommendations: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EC6D-181B-6681-9C7A-3324050CCA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0063" y="1455804"/>
            <a:ext cx="9807461" cy="44799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Sales Optimization: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         •	Align marketing campaigns with peak periods (holidays, weekends) to maximize sales.	</a:t>
            </a:r>
          </a:p>
          <a:p>
            <a:pPr marL="0" indent="0">
              <a:buNone/>
            </a:pPr>
            <a:r>
              <a:rPr lang="en-US" sz="2800" dirty="0"/>
              <a:t>         •	Monitor delivery times to enhance customer satisfaction and reduce negative reviews.	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Customer Engagement:</a:t>
            </a:r>
            <a:endParaRPr lang="en-US" sz="2800" u="sng" dirty="0"/>
          </a:p>
          <a:p>
            <a:pPr marL="0" indent="0">
              <a:buNone/>
            </a:pPr>
            <a:r>
              <a:rPr lang="en-US" sz="2800" dirty="0"/>
              <a:t>         •	Implement loyalty programs to retain high-value customers.	</a:t>
            </a:r>
          </a:p>
          <a:p>
            <a:pPr marL="0" indent="0">
              <a:buNone/>
            </a:pPr>
            <a:r>
              <a:rPr lang="en-US" sz="2800" dirty="0"/>
              <a:t>         •	Personalize marketing efforts for repeat buyers to drive higher spending.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Product Strategy:	</a:t>
            </a:r>
          </a:p>
          <a:p>
            <a:pPr marL="0" indent="0">
              <a:buNone/>
            </a:pPr>
            <a:r>
              <a:rPr lang="en-US" sz="2800" dirty="0"/>
              <a:t>        •	Conduct quality checks and enhance product descriptions in high-return categories.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800" dirty="0"/>
              <a:t>•	Focus on promoting high-margin products to improve profitability.	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Operational Efficiency: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        •	Streamline logistics to minimize delivery delays and returns.	</a:t>
            </a:r>
          </a:p>
          <a:p>
            <a:pPr marL="0" indent="0">
              <a:buNone/>
            </a:pPr>
            <a:r>
              <a:rPr lang="en-US" sz="2800" dirty="0"/>
              <a:t>        •	Analyze price-sensitive categories to optimize pricing strategies.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F4C25-A959-5100-BA0E-255EE229E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01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38B3-BDAC-180B-A146-CA50FEA8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35" y="748651"/>
            <a:ext cx="10479024" cy="557784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B771-B721-972E-8038-62A0957448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1718" y="1629424"/>
            <a:ext cx="9830610" cy="4479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Summarized findings from data analysis and predictive modeling.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Delivered actionable recommendations for business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u="sng" dirty="0">
                <a:solidFill>
                  <a:schemeClr val="tx1"/>
                </a:solidFill>
              </a:rPr>
              <a:t>Next Steps:</a:t>
            </a:r>
          </a:p>
          <a:p>
            <a:r>
              <a:rPr lang="en-US" dirty="0"/>
              <a:t>     Refine predictive models.</a:t>
            </a:r>
          </a:p>
          <a:p>
            <a:r>
              <a:rPr lang="en-US" dirty="0"/>
              <a:t>     Conduct deeper analysis on customer    </a:t>
            </a:r>
          </a:p>
          <a:p>
            <a:pPr marL="0" indent="0">
              <a:buNone/>
            </a:pPr>
            <a:r>
              <a:rPr lang="en-US" dirty="0"/>
              <a:t>           lifetime value.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7A4DA-CACD-1C5A-3888-A90DDCADB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67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62" y="3116298"/>
            <a:ext cx="6855922" cy="1898154"/>
          </a:xfrm>
          <a:ln>
            <a:noFill/>
          </a:ln>
          <a:effectLst>
            <a:reflection stA="45000" endPos="1000" dist="50800" dir="5400000" sy="-100000" algn="bl" rotWithShape="0"/>
          </a:effectLst>
        </p:spPr>
        <p:txBody>
          <a:bodyPr/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EEAB-FD3A-CCCF-BCB4-52995A95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38" y="641393"/>
            <a:ext cx="10479024" cy="557784"/>
          </a:xfrm>
        </p:spPr>
        <p:txBody>
          <a:bodyPr/>
          <a:lstStyle/>
          <a:p>
            <a:r>
              <a:rPr lang="en-US" sz="3600" dirty="0">
                <a:latin typeface="Franklin Gothic Demi" panose="020B0703020102020204" pitchFamily="34" charset="0"/>
              </a:rPr>
              <a:t>E-COMMERCE overview</a:t>
            </a:r>
            <a:endParaRPr lang="en-IN" sz="36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4946-DB3F-1F17-1540-2FAE5EFB1E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38549" cy="447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E-commerce (electronic commerce) refers to the buying and selling of goods or services, as well as the transfer of money and data, over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Key Features: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•Online marketplace accessible 24/7	</a:t>
            </a:r>
          </a:p>
          <a:p>
            <a:pPr marL="0" indent="0">
              <a:buNone/>
            </a:pPr>
            <a:r>
              <a:rPr lang="en-US" dirty="0"/>
              <a:t>•Digital payment methods</a:t>
            </a:r>
          </a:p>
          <a:p>
            <a:pPr marL="0" indent="0">
              <a:buNone/>
            </a:pPr>
            <a:r>
              <a:rPr lang="en-US" dirty="0"/>
              <a:t>•Reduced geographical barriers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47E6C-475D-30C1-ECAD-1B0BD4AC8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8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CA12-80CC-1A03-FB5C-DB8BEB91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35" y="841248"/>
            <a:ext cx="10479024" cy="557784"/>
          </a:xfrm>
        </p:spPr>
        <p:txBody>
          <a:bodyPr/>
          <a:lstStyle/>
          <a:p>
            <a:r>
              <a:rPr lang="en-US" sz="3600" b="1" dirty="0">
                <a:latin typeface="Franklin Gothic Demi" panose="020B0703020102020204" pitchFamily="34" charset="0"/>
              </a:rPr>
              <a:t>Key Steps</a:t>
            </a:r>
            <a:br>
              <a:rPr lang="en-US" sz="2000" b="1" dirty="0"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06DE-7FA8-5C2C-C982-F972DA362B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7937" y="1814620"/>
            <a:ext cx="12113934" cy="5421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• </a:t>
            </a:r>
            <a:r>
              <a:rPr lang="en-US" sz="2800" b="1" u="sng" dirty="0">
                <a:solidFill>
                  <a:schemeClr val="tx1"/>
                </a:solidFill>
              </a:rPr>
              <a:t>Phase 1</a:t>
            </a:r>
            <a:r>
              <a:rPr lang="en-US" sz="2800" u="sng" dirty="0">
                <a:solidFill>
                  <a:schemeClr val="tx1"/>
                </a:solidFill>
              </a:rPr>
              <a:t>: </a:t>
            </a:r>
            <a:r>
              <a:rPr lang="en-US" sz="2800" dirty="0">
                <a:cs typeface="Times New Roman" panose="02020603050405020304" pitchFamily="18" charset="0"/>
              </a:rPr>
              <a:t>Understanding and Preparing the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2800" dirty="0">
                <a:cs typeface="Times New Roman" panose="02020603050405020304" pitchFamily="18" charset="0"/>
              </a:rPr>
              <a:t>ata </a:t>
            </a:r>
          </a:p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    Part A: </a:t>
            </a:r>
            <a:r>
              <a:rPr lang="en-IN" sz="2800" dirty="0">
                <a:cs typeface="Times New Roman" panose="02020603050405020304" pitchFamily="18" charset="0"/>
              </a:rPr>
              <a:t>Initial Data Exploration</a:t>
            </a:r>
          </a:p>
          <a:p>
            <a:pPr marL="0" indent="0">
              <a:buNone/>
            </a:pPr>
            <a:r>
              <a:rPr lang="en-IN" sz="2800" dirty="0">
                <a:cs typeface="Times New Roman" panose="02020603050405020304" pitchFamily="18" charset="0"/>
              </a:rPr>
              <a:t>           Part B: Data Integration</a:t>
            </a:r>
          </a:p>
          <a:p>
            <a:pPr marL="0" indent="0">
              <a:buNone/>
            </a:pPr>
            <a:r>
              <a:rPr lang="en-US" sz="2800" dirty="0"/>
              <a:t>     • </a:t>
            </a:r>
            <a:r>
              <a:rPr lang="en-US" sz="2800" b="1" u="sng" dirty="0">
                <a:solidFill>
                  <a:schemeClr val="tx1"/>
                </a:solidFill>
              </a:rPr>
              <a:t>Phase 2</a:t>
            </a:r>
            <a:r>
              <a:rPr lang="en-US" sz="2800" u="sng" dirty="0">
                <a:solidFill>
                  <a:schemeClr val="tx1"/>
                </a:solidFill>
              </a:rPr>
              <a:t>: </a:t>
            </a:r>
            <a:r>
              <a:rPr lang="en-US" sz="2800" dirty="0"/>
              <a:t>Data Cleaning and Feature Engineering </a:t>
            </a:r>
          </a:p>
          <a:p>
            <a:pPr marL="0" indent="0">
              <a:buNone/>
            </a:pPr>
            <a:r>
              <a:rPr lang="en-US" sz="2800" dirty="0"/>
              <a:t>     • </a:t>
            </a:r>
            <a:r>
              <a:rPr lang="en-US" sz="2800" b="1" u="sng" dirty="0">
                <a:solidFill>
                  <a:schemeClr val="tx1"/>
                </a:solidFill>
              </a:rPr>
              <a:t>Phase 3</a:t>
            </a:r>
            <a:r>
              <a:rPr lang="en-US" sz="2800" u="sng" dirty="0">
                <a:solidFill>
                  <a:schemeClr val="tx1"/>
                </a:solidFill>
              </a:rPr>
              <a:t>: </a:t>
            </a:r>
            <a:r>
              <a:rPr lang="en-US" sz="2800" dirty="0"/>
              <a:t>Exploratory Data Analysis (EDA)</a:t>
            </a:r>
          </a:p>
          <a:p>
            <a:pPr marL="0" indent="0">
              <a:buNone/>
            </a:pPr>
            <a:r>
              <a:rPr lang="en-US" sz="2800" dirty="0"/>
              <a:t>     • </a:t>
            </a:r>
            <a:r>
              <a:rPr lang="en-US" sz="2800" b="1" u="sng" dirty="0">
                <a:solidFill>
                  <a:schemeClr val="tx1"/>
                </a:solidFill>
              </a:rPr>
              <a:t>Phase 4</a:t>
            </a:r>
            <a:r>
              <a:rPr lang="en-US" sz="2800" u="sng" dirty="0">
                <a:solidFill>
                  <a:schemeClr val="tx1"/>
                </a:solidFill>
              </a:rPr>
              <a:t>: </a:t>
            </a:r>
            <a:r>
              <a:rPr lang="en-US" sz="2800" dirty="0"/>
              <a:t>Statistical Analysis and Modeling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AEACD-B14E-5437-FD7D-9348D8133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2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4EC9-39BA-E01D-B8EC-ABF86A32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899" y="586365"/>
            <a:ext cx="10479024" cy="557784"/>
          </a:xfrm>
        </p:spPr>
        <p:txBody>
          <a:bodyPr/>
          <a:lstStyle/>
          <a:p>
            <a:r>
              <a:rPr lang="en-US" sz="3600" dirty="0">
                <a:latin typeface="Franklin Gothic Demi" panose="020B0703020102020204" pitchFamily="34" charset="0"/>
              </a:rPr>
              <a:t>Dataset Description</a:t>
            </a:r>
            <a:endParaRPr lang="en-IN" sz="36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C9B5-64DC-45BC-0365-C113C68AB4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56" y="1512818"/>
            <a:ext cx="10076688" cy="447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b="1" u="sng" dirty="0">
                <a:solidFill>
                  <a:schemeClr val="tx1"/>
                </a:solidFill>
              </a:rPr>
              <a:t>Dataset Components: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400" dirty="0"/>
              <a:t>Orders, Customers, Order items, Products, Reviews, Payments, etc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•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u="sng" dirty="0">
                <a:solidFill>
                  <a:schemeClr val="tx1"/>
                </a:solidFill>
              </a:rPr>
              <a:t>Key Relationships: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400" dirty="0"/>
              <a:t>Orders.customer_id ↔Customers.customer_id</a:t>
            </a:r>
          </a:p>
          <a:p>
            <a:pPr marL="0" indent="0">
              <a:buNone/>
            </a:pPr>
            <a:r>
              <a:rPr lang="en-IN" sz="2400" dirty="0"/>
              <a:t>    Products.product_id ↔ Order Items.product_id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u="sng" dirty="0">
                <a:solidFill>
                  <a:schemeClr val="tx1"/>
                </a:solidFill>
              </a:rPr>
              <a:t>Data Dictionary: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2400" dirty="0"/>
              <a:t>Comprehensive descriptions of each column.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0930A-E60D-6C3E-ACD2-BFDDAC863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148D-40B1-F525-C97A-CFC85B0D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55" y="387983"/>
            <a:ext cx="10479024" cy="906529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Franklin Gothic Demi" panose="020B0703020102020204" pitchFamily="34" charset="0"/>
              </a:rPr>
              <a:t>Phase 1</a:t>
            </a:r>
            <a:r>
              <a:rPr lang="en-US" sz="3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: </a:t>
            </a:r>
            <a:r>
              <a:rPr lang="en-US" sz="36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Understanding and Preparing   </a:t>
            </a:r>
            <a:br>
              <a:rPr lang="en-US" sz="3600" dirty="0">
                <a:latin typeface="Franklin Gothic Demi" panose="020B070302010202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               the data </a:t>
            </a:r>
            <a:br>
              <a:rPr lang="en-US" sz="2000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55E9-A724-BDB4-DE77-E89153753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501145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tx1"/>
                </a:solidFill>
                <a:latin typeface="Franklin Gothic Demi" panose="020B0703020102020204" pitchFamily="34" charset="0"/>
              </a:rPr>
              <a:t>Part A: Initial Data Exploration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u="sng" dirty="0">
                <a:solidFill>
                  <a:schemeClr val="tx1"/>
                </a:solidFill>
              </a:rPr>
              <a:t>Objective: </a:t>
            </a:r>
            <a:r>
              <a:rPr lang="en-US" sz="2600" dirty="0">
                <a:solidFill>
                  <a:schemeClr val="tx1"/>
                </a:solidFill>
              </a:rPr>
              <a:t>Understand the structure and content of the dataset.	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latin typeface="Franklin Gothic Demi" panose="020B0703020102020204" pitchFamily="34" charset="0"/>
              </a:rPr>
              <a:t>1. Data Loading and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Loaded datasets: </a:t>
            </a:r>
            <a:r>
              <a:rPr lang="en-US" sz="2600" dirty="0">
                <a:solidFill>
                  <a:schemeClr val="tx1"/>
                </a:solidFill>
              </a:rPr>
              <a:t>orders, customers, products, geolocation, order_items, order_payments,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                                                             order_reviews, sellers, and product_category.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u="sng" dirty="0">
                <a:solidFill>
                  <a:schemeClr val="tx1"/>
                </a:solidFill>
              </a:rPr>
              <a:t>Data Structure:</a:t>
            </a:r>
            <a:endParaRPr lang="en-US" sz="26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000" b="1" dirty="0">
                <a:solidFill>
                  <a:schemeClr val="tx1"/>
                </a:solidFill>
              </a:rPr>
              <a:t>Example Columns:</a:t>
            </a:r>
            <a:r>
              <a:rPr lang="en-US" sz="32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3200" b="1" dirty="0">
                <a:solidFill>
                  <a:schemeClr val="tx1"/>
                </a:solidFill>
              </a:rPr>
              <a:t>Orders: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order_id, customer_id, order_status, order_purchase_timestamp.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     Products</a:t>
            </a:r>
            <a:r>
              <a:rPr lang="en-US" sz="2600" dirty="0">
                <a:solidFill>
                  <a:schemeClr val="tx1"/>
                </a:solidFill>
              </a:rPr>
              <a:t>: product_id, product_category_name, product_weight_g.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Data Dictionary Created: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 Documented the purpose and details of each column (e.g., order_id: Unique identifier for each order).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  Relationships Between Tables:	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        Example: </a:t>
            </a:r>
            <a:r>
              <a:rPr lang="en-US" sz="2600" dirty="0">
                <a:solidFill>
                  <a:schemeClr val="tx1"/>
                </a:solidFill>
              </a:rPr>
              <a:t>orders.customer_id → customers.customer_id (1-to-many).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F662A-B8FB-7654-A48E-FD03E1235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0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665-EBAD-9DB7-51D2-67FB643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35" y="551881"/>
            <a:ext cx="10479024" cy="557784"/>
          </a:xfrm>
        </p:spPr>
        <p:txBody>
          <a:bodyPr/>
          <a:lstStyle/>
          <a:p>
            <a:r>
              <a:rPr lang="en-US" sz="3600" dirty="0">
                <a:latin typeface="Franklin Gothic Demi" panose="020B0703020102020204" pitchFamily="34" charset="0"/>
              </a:rPr>
              <a:t>Key Relationships</a:t>
            </a:r>
            <a:endParaRPr lang="en-IN" sz="3600" dirty="0">
              <a:latin typeface="Franklin Gothic Demi" panose="020B0703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9B0622-4425-D158-4D67-2332338603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9330" y="1578093"/>
            <a:ext cx="7793340" cy="46282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025F-D234-CEB6-4D40-018C3FBC6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5F9E-D608-C924-1F32-9DA312F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2. Data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A320-B788-F6BD-7D57-D790639519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7" y="1536827"/>
            <a:ext cx="10397023" cy="496229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u="sng" dirty="0">
                <a:solidFill>
                  <a:schemeClr val="tx1"/>
                </a:solidFill>
              </a:rPr>
              <a:t>Objective:</a:t>
            </a:r>
            <a:r>
              <a:rPr lang="en-US" sz="3600" b="1" u="sng" dirty="0">
                <a:solidFill>
                  <a:schemeClr val="tx1"/>
                </a:solidFill>
              </a:rPr>
              <a:t> </a:t>
            </a:r>
            <a:r>
              <a:rPr lang="en-US" sz="3600" dirty="0"/>
              <a:t>Assess and clean the data.</a:t>
            </a: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u="sng" dirty="0">
                <a:solidFill>
                  <a:schemeClr val="tx1"/>
                </a:solidFill>
              </a:rPr>
              <a:t>Missing Values Identified: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 Example: </a:t>
            </a:r>
            <a:r>
              <a:rPr lang="en-US" dirty="0"/>
              <a:t>order_delivered_customer_date (3229 missing), price (775 missing).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Duplicates: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tx1"/>
                </a:solidFill>
              </a:rPr>
              <a:t>        </a:t>
            </a:r>
            <a:r>
              <a:rPr lang="en-US" sz="3000" b="1" dirty="0">
                <a:solidFill>
                  <a:schemeClr val="tx1"/>
                </a:solidFill>
              </a:rPr>
              <a:t>Example</a:t>
            </a:r>
            <a:r>
              <a:rPr lang="en-US" sz="3000" dirty="0"/>
              <a:t>: </a:t>
            </a:r>
            <a:r>
              <a:rPr lang="en-US" sz="3200" dirty="0"/>
              <a:t>Found 261,831 duplicates in geolocation.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u="sng" dirty="0">
                <a:solidFill>
                  <a:schemeClr val="tx1"/>
                </a:solidFill>
              </a:rPr>
              <a:t>Data Types:</a:t>
            </a:r>
            <a:endParaRPr lang="en-US" sz="3400" u="sng" dirty="0"/>
          </a:p>
          <a:p>
            <a:pPr marL="0" indent="0">
              <a:buNone/>
            </a:pPr>
            <a:r>
              <a:rPr lang="en-US" sz="3600" dirty="0"/>
              <a:t>         </a:t>
            </a:r>
            <a:r>
              <a:rPr lang="en-US" sz="3200" dirty="0"/>
              <a:t>Ensured consistency, e.g., converted order_purchase_timestamp to datetime.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tx1"/>
                </a:solidFill>
                <a:latin typeface="+mj-lt"/>
              </a:rPr>
              <a:t>Outliers:</a:t>
            </a:r>
            <a:r>
              <a:rPr lang="en-US" sz="3200" b="1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/>
              <a:t>           Identified potential outliers in numeric fields using IQR.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Anomalies Documented: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chemeClr val="tx1"/>
                </a:solidFill>
              </a:rPr>
              <a:t>Example : </a:t>
            </a:r>
            <a:r>
              <a:rPr lang="en-US" dirty="0"/>
              <a:t>Missing order_delivered_customer_date for orders in transit.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7955-624B-EB06-B5FE-4C4891B0D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1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ED72-394D-91C8-2C73-17955FCF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6" y="841248"/>
            <a:ext cx="10479024" cy="557784"/>
          </a:xfrm>
        </p:spPr>
        <p:txBody>
          <a:bodyPr/>
          <a:lstStyle/>
          <a:p>
            <a:r>
              <a:rPr lang="en-IN" sz="3600" dirty="0">
                <a:latin typeface="Franklin Gothic Demi" panose="020B0703020102020204" pitchFamily="34" charset="0"/>
              </a:rPr>
              <a:t>3. Data Integration -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70F0-9703-64EC-A9EE-63B989E123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479024" cy="44799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700" b="1" u="sng" dirty="0">
                <a:solidFill>
                  <a:schemeClr val="tx1"/>
                </a:solidFill>
              </a:rPr>
              <a:t>Objective:</a:t>
            </a:r>
            <a:r>
              <a:rPr lang="en-US" sz="3500" b="1" dirty="0">
                <a:solidFill>
                  <a:schemeClr val="tx1"/>
                </a:solidFill>
              </a:rPr>
              <a:t> </a:t>
            </a:r>
            <a:r>
              <a:rPr lang="en-US" dirty="0"/>
              <a:t>Develop a strategy to combine relevant tables.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u="sng" dirty="0">
                <a:solidFill>
                  <a:schemeClr val="tx1"/>
                </a:solidFill>
              </a:rPr>
              <a:t>Relevant Tables for Analysis: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u="sng" dirty="0">
                <a:solidFill>
                  <a:schemeClr val="tx1"/>
                </a:solidFill>
              </a:rPr>
              <a:t>Key Tables: </a:t>
            </a:r>
            <a:r>
              <a:rPr lang="en-US" dirty="0"/>
              <a:t>orders, order_items, customers, products, order_reviews.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u="sng" dirty="0">
                <a:solidFill>
                  <a:schemeClr val="tx1"/>
                </a:solidFill>
              </a:rPr>
              <a:t>Supplementary Tables: </a:t>
            </a:r>
            <a:r>
              <a:rPr lang="en-US" dirty="0"/>
              <a:t>geolocation, sellers, order_payments.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Join Strategy: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Example Joins: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700" dirty="0"/>
              <a:t>      orders.order_id → order_items.order_id (1-to-many).	</a:t>
            </a:r>
          </a:p>
          <a:p>
            <a:pPr marL="0" indent="0">
              <a:buNone/>
            </a:pPr>
            <a:r>
              <a:rPr lang="en-US" sz="2700" dirty="0"/>
              <a:t>      order_items.product_id → products.product_id (1-to-1).</a:t>
            </a: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</a:rPr>
              <a:t>Challenges Identified: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700" dirty="0"/>
              <a:t>Missing or mismatched keys in certain tables (e.g., unlinked customer or product IDs).</a:t>
            </a:r>
            <a:endParaRPr lang="en-IN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576D-9CAA-48CA-F8CC-31BA81335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73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71af3243-3dd4-4a8d-8c0d-dd76da1f02a5"/>
    <ds:schemaRef ds:uri="16c05727-aa75-4e4a-9b5f-8a80a1165891"/>
    <ds:schemaRef ds:uri="http://schemas.microsoft.com/sharepoint/v3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371</TotalTime>
  <Words>1640</Words>
  <Application>Microsoft Office PowerPoint</Application>
  <PresentationFormat>Widescreen</PresentationFormat>
  <Paragraphs>223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Aptos</vt:lpstr>
      <vt:lpstr>Aptos Light</vt:lpstr>
      <vt:lpstr>Arial</vt:lpstr>
      <vt:lpstr>Arial Black</vt:lpstr>
      <vt:lpstr>Arial Rounded MT Bold</vt:lpstr>
      <vt:lpstr>Bahnschrift SemiBold Condensed</vt:lpstr>
      <vt:lpstr>Calibri</vt:lpstr>
      <vt:lpstr>Franklin Gothic Demi</vt:lpstr>
      <vt:lpstr>Georgia</vt:lpstr>
      <vt:lpstr>Times New Roman</vt:lpstr>
      <vt:lpstr>Wingdings</vt:lpstr>
      <vt:lpstr>Custom</vt:lpstr>
      <vt:lpstr>PowerPoint Presentation</vt:lpstr>
      <vt:lpstr>Introduction</vt:lpstr>
      <vt:lpstr>E-COMMERCE overview</vt:lpstr>
      <vt:lpstr>Key Steps </vt:lpstr>
      <vt:lpstr>Dataset Description</vt:lpstr>
      <vt:lpstr>Phase 1: Understanding and Preparing                   the data  </vt:lpstr>
      <vt:lpstr>Key Relationships</vt:lpstr>
      <vt:lpstr>2. Data Quality Assessment</vt:lpstr>
      <vt:lpstr>3. Data Integration - Planning</vt:lpstr>
      <vt:lpstr>4. Data Integration - Analytical Dataset</vt:lpstr>
      <vt:lpstr>Phase 2: Data Cleaning and feature                      engineering</vt:lpstr>
      <vt:lpstr>1. Data Cleaning </vt:lpstr>
      <vt:lpstr>2. Feature Engineering</vt:lpstr>
      <vt:lpstr>3. Data validation</vt:lpstr>
      <vt:lpstr>Phase 3: Exploratory Data Analysis</vt:lpstr>
      <vt:lpstr>1. Temporal Analysis</vt:lpstr>
      <vt:lpstr>Monthly and Seasonal Sales Trends:</vt:lpstr>
      <vt:lpstr>Delivery time distribution:</vt:lpstr>
      <vt:lpstr>Payment patterns overtime:</vt:lpstr>
      <vt:lpstr>2. Customer analysis</vt:lpstr>
      <vt:lpstr>Customer spending habits and Impact of reviews on future purchases:</vt:lpstr>
      <vt:lpstr>3. Product Analysis</vt:lpstr>
      <vt:lpstr>Product category relationships:</vt:lpstr>
      <vt:lpstr>Phase 4: Statistical Analysis and Modeling </vt:lpstr>
      <vt:lpstr>Insights and Recommendations</vt:lpstr>
      <vt:lpstr>Recommendations: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Divyashree S N</dc:creator>
  <cp:lastModifiedBy>Divyashree S N</cp:lastModifiedBy>
  <cp:revision>1</cp:revision>
  <dcterms:created xsi:type="dcterms:W3CDTF">2024-12-16T04:38:10Z</dcterms:created>
  <dcterms:modified xsi:type="dcterms:W3CDTF">2024-12-16T12:51:34Z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