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7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15E130-0186-4D7B-A679-B692700CCA97}">
          <p14:sldIdLst>
            <p14:sldId id="256"/>
            <p14:sldId id="257"/>
            <p14:sldId id="258"/>
            <p14:sldId id="268"/>
            <p14:sldId id="259"/>
            <p14:sldId id="260"/>
            <p14:sldId id="261"/>
            <p14:sldId id="267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FF54F-37A5-48F6-99AE-C0A06785B8FC}" v="456" dt="2024-12-09T10:03:09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shree S N" userId="7deec7ed5133af0b" providerId="LiveId" clId="{FE6FF54F-37A5-48F6-99AE-C0A06785B8FC}"/>
    <pc:docChg chg="modSld">
      <pc:chgData name="Divyashree S N" userId="7deec7ed5133af0b" providerId="LiveId" clId="{FE6FF54F-37A5-48F6-99AE-C0A06785B8FC}" dt="2024-12-09T14:37:58.552" v="21" actId="1076"/>
      <pc:docMkLst>
        <pc:docMk/>
      </pc:docMkLst>
      <pc:sldChg chg="modSp mod">
        <pc:chgData name="Divyashree S N" userId="7deec7ed5133af0b" providerId="LiveId" clId="{FE6FF54F-37A5-48F6-99AE-C0A06785B8FC}" dt="2024-12-09T14:37:58.552" v="21" actId="1076"/>
        <pc:sldMkLst>
          <pc:docMk/>
          <pc:sldMk cId="0" sldId="256"/>
        </pc:sldMkLst>
        <pc:spChg chg="mod">
          <ac:chgData name="Divyashree S N" userId="7deec7ed5133af0b" providerId="LiveId" clId="{FE6FF54F-37A5-48F6-99AE-C0A06785B8FC}" dt="2024-12-09T14:37:58.552" v="21" actId="1076"/>
          <ac:spMkLst>
            <pc:docMk/>
            <pc:sldMk cId="0" sldId="256"/>
            <ac:spMk id="4" creationId="{9FFFF3B8-DFC3-3276-769F-9F9B682700A8}"/>
          </ac:spMkLst>
        </pc:spChg>
      </pc:sldChg>
      <pc:sldChg chg="modSp mod">
        <pc:chgData name="Divyashree S N" userId="7deec7ed5133af0b" providerId="LiveId" clId="{FE6FF54F-37A5-48F6-99AE-C0A06785B8FC}" dt="2024-12-09T10:43:47.033" v="8" actId="14100"/>
        <pc:sldMkLst>
          <pc:docMk/>
          <pc:sldMk cId="0" sldId="258"/>
        </pc:sldMkLst>
        <pc:spChg chg="mod">
          <ac:chgData name="Divyashree S N" userId="7deec7ed5133af0b" providerId="LiveId" clId="{FE6FF54F-37A5-48F6-99AE-C0A06785B8FC}" dt="2024-12-09T10:43:47.033" v="8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Divyashree S N" userId="7deec7ed5133af0b" providerId="LiveId" clId="{FE6FF54F-37A5-48F6-99AE-C0A06785B8FC}" dt="2024-12-09T10:42:37.193" v="0" actId="27107"/>
        <pc:sldMkLst>
          <pc:docMk/>
          <pc:sldMk cId="3341427275" sldId="268"/>
        </pc:sldMkLst>
        <pc:spChg chg="mod">
          <ac:chgData name="Divyashree S N" userId="7deec7ed5133af0b" providerId="LiveId" clId="{FE6FF54F-37A5-48F6-99AE-C0A06785B8FC}" dt="2024-12-09T10:42:37.193" v="0" actId="27107"/>
          <ac:spMkLst>
            <pc:docMk/>
            <pc:sldMk cId="3341427275" sldId="268"/>
            <ac:spMk id="3" creationId="{5872D60F-6669-3535-A51D-E67CF963B16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deec7ed5133af0b/&#25991;&#26723;/Divyashree%20S%20N.Excel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[Divyashree S N.Excel_project.xlsx]Data Visualisation(Bar chart)!PivotTable1</c:name>
    <c:fmtId val="1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4586870765969388E-2"/>
          <c:y val="0.11535392690902879"/>
          <c:w val="0.83855634471166263"/>
          <c:h val="0.80748212582092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 Visualisation(Bar chart)'!$B$3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Visualisation(Bar chart)'!$A$4:$A$9</c:f>
              <c:strCache>
                <c:ptCount val="5"/>
                <c:pt idx="0">
                  <c:v>Apples</c:v>
                </c:pt>
                <c:pt idx="1">
                  <c:v>Bread</c:v>
                </c:pt>
                <c:pt idx="2">
                  <c:v>Chicken</c:v>
                </c:pt>
                <c:pt idx="3">
                  <c:v>Milk</c:v>
                </c:pt>
                <c:pt idx="4">
                  <c:v>Rice</c:v>
                </c:pt>
              </c:strCache>
            </c:strRef>
          </c:cat>
          <c:val>
            <c:numRef>
              <c:f>'Data Visualisation(Bar chart)'!$B$4:$B$9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0.5</c:v>
                </c:pt>
                <c:pt idx="3">
                  <c:v>1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D3-438B-BE7C-EA78F61BD8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1717728"/>
        <c:axId val="1051724448"/>
      </c:barChart>
      <c:catAx>
        <c:axId val="105171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724448"/>
        <c:crosses val="autoZero"/>
        <c:auto val="1"/>
        <c:lblAlgn val="ctr"/>
        <c:lblOffset val="100"/>
        <c:noMultiLvlLbl val="0"/>
      </c:catAx>
      <c:valAx>
        <c:axId val="105172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71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PowerPoint]Data Visualization(Pie chart)!PivotTable3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Waste</a:t>
            </a:r>
            <a:r>
              <a:rPr lang="en-US" baseline="0"/>
              <a:t> percentage by food item</a:t>
            </a:r>
            <a:endParaRPr lang="en-US"/>
          </a:p>
        </c:rich>
      </c:tx>
      <c:layout>
        <c:manualLayout>
          <c:xMode val="edge"/>
          <c:yMode val="edge"/>
          <c:x val="0.103615995887018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'Data Visualization(Pie chart)'!$B$3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69F2-4DB5-902B-059D00CDA96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69F2-4DB5-902B-059D00CDA96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69F2-4DB5-902B-059D00CDA96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69F2-4DB5-902B-059D00CDA96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69F2-4DB5-902B-059D00CDA966}"/>
              </c:ext>
            </c:extLst>
          </c:dPt>
          <c:dLbls>
            <c:dLbl>
              <c:idx val="0"/>
              <c:layout>
                <c:manualLayout>
                  <c:x val="-0.11439930115719309"/>
                  <c:y val="0.1516295654885028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9F2-4DB5-902B-059D00CDA966}"/>
                </c:ext>
              </c:extLst>
            </c:dLbl>
            <c:dLbl>
              <c:idx val="1"/>
              <c:layout>
                <c:manualLayout>
                  <c:x val="-0.12162185218367533"/>
                  <c:y val="-0.164939091886821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F2-4DB5-902B-059D00CDA966}"/>
                </c:ext>
              </c:extLst>
            </c:dLbl>
            <c:dLbl>
              <c:idx val="2"/>
              <c:layout>
                <c:manualLayout>
                  <c:x val="9.4573731290542612E-2"/>
                  <c:y val="-0.1492170828295319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F2-4DB5-902B-059D00CDA966}"/>
                </c:ext>
              </c:extLst>
            </c:dLbl>
            <c:dLbl>
              <c:idx val="3"/>
              <c:layout>
                <c:manualLayout>
                  <c:x val="0.14539831803034914"/>
                  <c:y val="-6.1001291300172953E-1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9F2-4DB5-902B-059D00CDA966}"/>
                </c:ext>
              </c:extLst>
            </c:dLbl>
            <c:dLbl>
              <c:idx val="4"/>
              <c:layout>
                <c:manualLayout>
                  <c:x val="8.4943410490907492E-2"/>
                  <c:y val="0.16858401573039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9F2-4DB5-902B-059D00CDA9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 Visualization(Pie chart)'!$A$4:$A$9</c:f>
              <c:strCache>
                <c:ptCount val="5"/>
                <c:pt idx="0">
                  <c:v>Apples</c:v>
                </c:pt>
                <c:pt idx="1">
                  <c:v>Bread</c:v>
                </c:pt>
                <c:pt idx="2">
                  <c:v>Chicken</c:v>
                </c:pt>
                <c:pt idx="3">
                  <c:v>Milk</c:v>
                </c:pt>
                <c:pt idx="4">
                  <c:v>Rice</c:v>
                </c:pt>
              </c:strCache>
            </c:strRef>
          </c:cat>
          <c:val>
            <c:numRef>
              <c:f>'Data Visualization(Pie chart)'!$B$4:$B$9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0.5</c:v>
                </c:pt>
                <c:pt idx="3">
                  <c:v>1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9F2-4DB5-902B-059D00CDA96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8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926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2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440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9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7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7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5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9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Reducing Food Waste Using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FF3B8-DFC3-3276-769F-9F9B682700A8}"/>
              </a:ext>
            </a:extLst>
          </p:cNvPr>
          <p:cNvSpPr txBox="1"/>
          <p:nvPr/>
        </p:nvSpPr>
        <p:spPr>
          <a:xfrm>
            <a:off x="5569973" y="4778401"/>
            <a:ext cx="357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494BA"/>
                </a:solidFill>
              </a:rPr>
              <a:t>by Divyashree S N</a:t>
            </a:r>
            <a:endParaRPr lang="en-IN" dirty="0">
              <a:solidFill>
                <a:srgbClr val="3494B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</a:t>
            </a:r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 a Smart Shopping List to track leftovers and reduce over-purchasing.</a:t>
            </a:r>
          </a:p>
          <a:p>
            <a:r>
              <a:t>Use historical data to predict optimal purchase quantities.</a:t>
            </a:r>
          </a:p>
          <a:p>
            <a:r>
              <a:t>Generate dynamic shopping lists tailored to consumption patterns.</a:t>
            </a:r>
          </a:p>
          <a:p>
            <a:r>
              <a:t>Continuously refine recommendations based on new data inputs.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Reducing food waste requires a data-driven approach to identify patterns, understand causes, and implement practical solutions.</a:t>
            </a:r>
          </a:p>
          <a:p>
            <a:endParaRPr/>
          </a:p>
          <a:p>
            <a:r>
              <a:t>By leveraging analytics, we can minimize waste, save money, and reduce environmental impact.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Food waste is a significant global issue with financial, environmental, and social implications.</a:t>
            </a:r>
          </a:p>
          <a:p>
            <a:endParaRPr/>
          </a:p>
          <a:p>
            <a:r>
              <a:t>This project leverages data analytics to identify patterns and causes of food waste and propose actionable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499" y="2167917"/>
            <a:ext cx="5660430" cy="2759684"/>
          </a:xfrm>
        </p:spPr>
        <p:txBody>
          <a:bodyPr>
            <a:normAutofit/>
          </a:bodyPr>
          <a:lstStyle/>
          <a:p>
            <a:r>
              <a:rPr dirty="0"/>
              <a:t>Analyze patterns and causes of food waste.</a:t>
            </a:r>
          </a:p>
          <a:p>
            <a:r>
              <a:rPr dirty="0"/>
              <a:t>Quantify financial and environmental impacts.</a:t>
            </a:r>
          </a:p>
          <a:p>
            <a:r>
              <a:rPr dirty="0"/>
              <a:t>Provide actionable solutions, such as a Smart Shopping List, to reduce waste.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8DD1-9CAA-625E-1A07-C3DC964A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Data Collection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D60F-6669-3535-A51D-E67CF963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1" y="1491997"/>
            <a:ext cx="6597447" cy="4559758"/>
          </a:xfr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</a:rPr>
              <a:t>Objective </a:t>
            </a:r>
          </a:p>
          <a:p>
            <a:pPr marL="0" indent="0">
              <a:buNone/>
            </a:pPr>
            <a:r>
              <a:rPr lang="en-US" dirty="0"/>
              <a:t>    To gather and organize data that provides insights into food waste</a:t>
            </a:r>
          </a:p>
          <a:p>
            <a:pPr marL="0" indent="0">
              <a:buNone/>
            </a:pPr>
            <a:r>
              <a:rPr lang="en-US" dirty="0"/>
              <a:t>     patterns, causes, and impacts.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</a:rPr>
              <a:t>Data Sources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•	Weekly inventory logs of food items </a:t>
            </a:r>
            <a:r>
              <a:rPr lang="en-US" sz="1600" dirty="0"/>
              <a:t>purchased and their</a:t>
            </a:r>
          </a:p>
          <a:p>
            <a:pPr marL="0" indent="0">
              <a:buNone/>
            </a:pPr>
            <a:r>
              <a:rPr lang="en-US" dirty="0"/>
              <a:t>        quantities.	</a:t>
            </a:r>
          </a:p>
          <a:p>
            <a:pPr marL="0" indent="0">
              <a:buNone/>
            </a:pPr>
            <a:r>
              <a:rPr lang="en-US" dirty="0"/>
              <a:t>     • Disposal records documenting discarded food items and</a:t>
            </a:r>
          </a:p>
          <a:p>
            <a:pPr marL="0" indent="0">
              <a:buNone/>
            </a:pPr>
            <a:r>
              <a:rPr lang="en-US" dirty="0"/>
              <a:t>        weights.</a:t>
            </a:r>
          </a:p>
          <a:p>
            <a:pPr marL="0" indent="0">
              <a:buNone/>
            </a:pPr>
            <a:r>
              <a:rPr lang="en-US" dirty="0"/>
              <a:t>     •	Purchase history showing shopping habits and frequency.	</a:t>
            </a:r>
          </a:p>
          <a:p>
            <a:pPr marL="0" indent="0">
              <a:buNone/>
            </a:pPr>
            <a:r>
              <a:rPr lang="en-US" dirty="0"/>
              <a:t>     •	Meal preferences and dietary habits for better consumption </a:t>
            </a:r>
          </a:p>
          <a:p>
            <a:pPr marL="0" indent="0">
              <a:buNone/>
            </a:pPr>
            <a:r>
              <a:rPr lang="en-US" dirty="0"/>
              <a:t>         tracking.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/>
                </a:solidFill>
              </a:rPr>
              <a:t>Data Collected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•	Quantity purchased, consumed, and wasted (in kilograms)</a:t>
            </a:r>
          </a:p>
          <a:p>
            <a:pPr marL="0" indent="0">
              <a:buNone/>
            </a:pPr>
            <a:r>
              <a:rPr lang="en-US" dirty="0"/>
              <a:t>	Estimated cost of wasted food items.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42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</a:t>
            </a:r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Identified missing values and handled them appropriately.</a:t>
            </a:r>
          </a:p>
          <a:p>
            <a:r>
              <a:t>Removed duplicates and standardized formats.</a:t>
            </a:r>
          </a:p>
          <a:p>
            <a:r>
              <a:t>Validated relationships between columns.</a:t>
            </a:r>
          </a:p>
          <a:p>
            <a:r>
              <a:t>Handled outliers using statistical techniques.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</a:t>
            </a:r>
            <a:r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269378-B79B-1698-9913-D3E954C1D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/>
              <a:t>Descriptive Analytics: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/>
              <a:t>Identified food categories with the highest waste.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/>
              <a:t> Analysed trends over time.</a:t>
            </a:r>
          </a:p>
          <a:p>
            <a:pPr lvl="0"/>
            <a:r>
              <a:rPr lang="en-IN" b="1"/>
              <a:t>Diagnostic Analytics: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/>
              <a:t> Investigated causes like spoilage or over-purchasing.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IN"/>
              <a:t>Examined shopping and meal preparation behaviours.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</a:t>
            </a:r>
            <a: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/>
          <a:lstStyle/>
          <a:p>
            <a:r>
              <a:t> Bar charts to show food waste by category.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1A7DB97-836D-F36A-7C5C-F4C40DB95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403042"/>
              </p:ext>
            </p:extLst>
          </p:nvPr>
        </p:nvGraphicFramePr>
        <p:xfrm>
          <a:off x="688258" y="1930400"/>
          <a:ext cx="6518787" cy="397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2CEE11-8216-F80F-E2A7-7B6EB1E2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Line charts to display trends over time</a:t>
            </a:r>
            <a:endParaRPr lang="en-IN" sz="20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9032A3-F898-B955-DCCC-8848C20E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32" y="1802580"/>
            <a:ext cx="6225980" cy="37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8F7F4-98C5-9419-0F97-0F63039F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2" y="816637"/>
            <a:ext cx="6347713" cy="13208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Pie charts to highlight financial and environmental impacts</a:t>
            </a:r>
            <a:endParaRPr lang="en-IN" sz="20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BE3F609-98A3-EA87-D71D-FF3F53FDF8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336849"/>
              </p:ext>
            </p:extLst>
          </p:nvPr>
        </p:nvGraphicFramePr>
        <p:xfrm>
          <a:off x="997974" y="2137437"/>
          <a:ext cx="5275006" cy="3816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98390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33</TotalTime>
  <Words>371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Reducing Food Waste Using Data Analytics</vt:lpstr>
      <vt:lpstr>Introduction</vt:lpstr>
      <vt:lpstr>Objectives</vt:lpstr>
      <vt:lpstr>1. Data Collection</vt:lpstr>
      <vt:lpstr>2.Data Cleaning</vt:lpstr>
      <vt:lpstr>3.Data Analysis</vt:lpstr>
      <vt:lpstr>4.Data Visualization</vt:lpstr>
      <vt:lpstr>Line charts to display trends over time</vt:lpstr>
      <vt:lpstr>Pie charts to highlight financial and environmental impacts</vt:lpstr>
      <vt:lpstr>5.Proposed Solution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Divyashree S N</cp:lastModifiedBy>
  <cp:revision>2</cp:revision>
  <dcterms:created xsi:type="dcterms:W3CDTF">2013-01-27T09:14:16Z</dcterms:created>
  <dcterms:modified xsi:type="dcterms:W3CDTF">2024-12-09T14:38:00Z</dcterms:modified>
  <cp:category/>
</cp:coreProperties>
</file>