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QUEEN PUZZLE</a:t>
            </a:r>
            <a:endParaRPr 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0348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2117240030030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DIVYASHREE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Mrs. M. Divya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10/30/2025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PROBLEM STATEMENT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763"/>
            <a:ext cx="10515600" cy="53588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Overview:</a:t>
            </a:r>
          </a:p>
          <a:p>
            <a:pPr marL="0" indent="0">
              <a:buNone/>
            </a:pPr>
            <a:r>
              <a:rPr lang="en-US" sz="2000"/>
              <a:t>This project is about solving the N-Queen Puzzle. </a:t>
            </a:r>
          </a:p>
          <a:p>
            <a:pPr marL="0" indent="0">
              <a:buNone/>
            </a:pPr>
            <a:r>
              <a:rPr lang="en-US" sz="2000"/>
              <a:t>The aim is to place N queens on an N×N chessboard so that no two queens attack each other in the same row, column, or diagonal.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Problem Definition:</a:t>
            </a:r>
          </a:p>
          <a:p>
            <a:pPr marL="0" indent="0">
              <a:buNone/>
            </a:pPr>
            <a:r>
              <a:rPr lang="en-US" sz="2000"/>
              <a:t>To create a program that finds all possible ways to arrange queens safely on the board without any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Objectives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To use the Backtracking Algorithm to solve the problem.</a:t>
            </a:r>
          </a:p>
          <a:p>
            <a:pPr marL="0" indent="0">
              <a:buNone/>
            </a:pPr>
            <a:r>
              <a:rPr lang="en-US" sz="2000"/>
              <a:t>To understand how AI uses searching and </a:t>
            </a:r>
            <a:r>
              <a:rPr lang="en-US" sz="2000" err="1"/>
              <a:t>constraints.To</a:t>
            </a:r>
            <a:r>
              <a:rPr lang="en-US" sz="2000"/>
              <a:t> display all valid queen arrangements for a given 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Expected Output:</a:t>
            </a:r>
          </a:p>
          <a:p>
            <a:pPr marL="0" indent="0">
              <a:buNone/>
            </a:pPr>
            <a:r>
              <a:rPr lang="en-US" sz="2000"/>
              <a:t>The program should show all correct boards where no queens attack each other.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THEORETICAL BACKGROUND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About the problem:</a:t>
            </a:r>
          </a:p>
          <a:p>
            <a:pPr marL="0" indent="0">
              <a:buNone/>
            </a:pPr>
            <a:r>
              <a:rPr lang="en-US" sz="2000"/>
              <a:t>The N-Queen Puzzle is an example of a Constraint Satisfaction Problem (CSP).</a:t>
            </a:r>
          </a:p>
          <a:p>
            <a:pPr marL="0" indent="0">
              <a:buNone/>
            </a:pPr>
            <a:r>
              <a:rPr lang="en-US" sz="2000"/>
              <a:t>We need to find positions for the queens so that certain rules (no attacks) are satisfied.</a:t>
            </a:r>
          </a:p>
          <a:p>
            <a:pPr marL="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Backtracking concept:</a:t>
            </a:r>
          </a:p>
          <a:p>
            <a:pPr marL="0" indent="0">
              <a:buNone/>
            </a:pPr>
            <a:r>
              <a:rPr lang="en-US" sz="2000"/>
              <a:t>Backtracking is a step-by-step search method.</a:t>
            </a:r>
          </a:p>
          <a:p>
            <a:pPr marL="0" indent="0">
              <a:buNone/>
            </a:pPr>
            <a:r>
              <a:rPr lang="en-US" sz="2000"/>
              <a:t>It tries to place queens one by one and goes back (backtracks) if any conflict happens.</a:t>
            </a:r>
          </a:p>
          <a:p>
            <a:pPr marL="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Why this algorithm:</a:t>
            </a:r>
          </a:p>
          <a:p>
            <a:pPr marL="0" indent="0">
              <a:buNone/>
            </a:pPr>
            <a:r>
              <a:rPr lang="en-US" sz="2000"/>
              <a:t>The Backtracking Algorithm is simple, clear, and gives all correct results without checking unnecessary positions.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IMPLEMENTATION AND CODE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/>
              <a:t>Link to code in Git-hub Repository</a:t>
            </a:r>
          </a:p>
          <a:p>
            <a:endParaRPr lang="en-GB"/>
          </a:p>
          <a:p>
            <a:r>
              <a:rPr lang="en-US" err="1"/>
              <a:t>Github</a:t>
            </a:r>
            <a:r>
              <a:rPr lang="en-US"/>
              <a:t> link of the project and the report -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F55F2E-9D38-38A2-2468-5474ABB0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0" y="2474753"/>
            <a:ext cx="5150840" cy="3087148"/>
          </a:xfr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Explanation:</a:t>
            </a:r>
          </a:p>
          <a:p>
            <a:pPr marL="0" indent="0">
              <a:buNone/>
            </a:pPr>
            <a:r>
              <a:rPr lang="en-US" sz="2000"/>
              <a:t> The program places N queens on the board so that none attack each </a:t>
            </a:r>
            <a:r>
              <a:rPr lang="en-US" sz="2000" err="1"/>
              <a:t>other.It</a:t>
            </a:r>
            <a:r>
              <a:rPr lang="en-US" sz="2000"/>
              <a:t> uses backtracking to find all correct solutions.</a:t>
            </a:r>
          </a:p>
          <a:p>
            <a:pPr marL="0" indent="0">
              <a:buNone/>
            </a:pP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Result:</a:t>
            </a:r>
          </a:p>
          <a:p>
            <a:pPr marL="0" indent="0">
              <a:buNone/>
            </a:pPr>
            <a:r>
              <a:rPr lang="en-US" sz="2000"/>
              <a:t> (N = 4):Total Solutions: 2</a:t>
            </a:r>
          </a:p>
          <a:p>
            <a:pPr marL="0" indent="0">
              <a:buNone/>
            </a:pPr>
            <a:r>
              <a:rPr lang="en-US" sz="2000"/>
              <a:t>Solution 1:</a:t>
            </a:r>
          </a:p>
          <a:p>
            <a:pPr marL="0" indent="0">
              <a:buNone/>
            </a:pPr>
            <a:r>
              <a:rPr lang="en-US" sz="2000"/>
              <a:t>. Q . .</a:t>
            </a:r>
          </a:p>
          <a:p>
            <a:pPr marL="0" indent="0">
              <a:buNone/>
            </a:pPr>
            <a:r>
              <a:rPr lang="en-US" sz="2000"/>
              <a:t>. . . Q</a:t>
            </a:r>
          </a:p>
          <a:p>
            <a:pPr marL="0" indent="0">
              <a:buNone/>
            </a:pPr>
            <a:r>
              <a:rPr lang="en-US" sz="2000"/>
              <a:t>Q . . .</a:t>
            </a:r>
          </a:p>
          <a:p>
            <a:pPr marL="0" indent="0">
              <a:buNone/>
            </a:pPr>
            <a:r>
              <a:rPr lang="en-US" sz="2000"/>
              <a:t>. . Q 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459F-AFED-7A97-0931-B87CD297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/>
              <a:t>Solution 2:</a:t>
            </a:r>
          </a:p>
          <a:p>
            <a:pPr marL="0" indent="0">
              <a:buNone/>
            </a:pPr>
            <a:r>
              <a:rPr lang="en-IN" sz="2000"/>
              <a:t>. . Q .</a:t>
            </a:r>
          </a:p>
          <a:p>
            <a:pPr marL="0" indent="0">
              <a:buNone/>
            </a:pPr>
            <a:r>
              <a:rPr lang="en-IN" sz="2000"/>
              <a:t>Q . . .</a:t>
            </a:r>
          </a:p>
          <a:p>
            <a:pPr marL="0" indent="0">
              <a:buNone/>
            </a:pPr>
            <a:r>
              <a:rPr lang="en-IN" sz="2000"/>
              <a:t>. . . Q</a:t>
            </a:r>
          </a:p>
          <a:p>
            <a:pPr marL="0" indent="0">
              <a:buNone/>
            </a:pPr>
            <a:r>
              <a:rPr lang="en-IN" sz="2000"/>
              <a:t>. Q .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/>
              <a:t>Enhancements</a:t>
            </a:r>
            <a:r>
              <a:rPr lang="en-US" sz="2000"/>
              <a:t>:</a:t>
            </a:r>
          </a:p>
          <a:p>
            <a:pPr marL="0" indent="0">
              <a:buNone/>
            </a:pPr>
            <a:r>
              <a:rPr lang="en-US" sz="2000"/>
              <a:t>Used sets to check rows and diagonals </a:t>
            </a:r>
            <a:r>
              <a:rPr lang="en-US" sz="2000" err="1"/>
              <a:t>quickly.Can</a:t>
            </a:r>
            <a:r>
              <a:rPr lang="en-US" sz="2000"/>
              <a:t> solve larger boards (like N = 8 or more).Future work: use bit masking to speed up.</a:t>
            </a:r>
          </a:p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B57E-6FEC-6116-AE0D-72BF4EE6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FB988-85D7-2E18-07B6-582C673E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CC97B3-A1FB-87A6-2E04-4CB373E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115"/>
            <a:ext cx="12192000" cy="74661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3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REFERENCES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67" y="1446713"/>
            <a:ext cx="10515600" cy="4909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/>
              <a:t>REFERENCES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/>
              <a:t>Artificial Intelligence: A Modern Approach – Russell &amp; Norvig.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/>
              <a:t> </a:t>
            </a:r>
            <a:r>
              <a:rPr lang="en-US" sz="2000" err="1"/>
              <a:t>GeeksforGeeks</a:t>
            </a:r>
            <a:r>
              <a:rPr lang="en-US" sz="2000"/>
              <a:t> – N-Queen Problem (Backtracking).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/>
              <a:t> </a:t>
            </a:r>
            <a:r>
              <a:rPr lang="en-US" sz="2000" err="1"/>
              <a:t>TutorialsPoint</a:t>
            </a:r>
            <a:r>
              <a:rPr lang="en-US" sz="2000"/>
              <a:t> – AI Backtracking Concepts.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/>
              <a:t> Wikipedia – N-Queens Puzzle.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/>
              <a:t> CP-Algorithms – Constraint Satisfaction Problems.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DEPARTMENT OF CSE (ARTIFICIAL INTELLIGENCE AND MACHINE LEARNING) ACADEMIC YEAR 2025 - 2026 SEMESTER III ARTIFICIAL INTELLIGENCE LABORATORY  MINI PROJECT REVIEW   N QUEEN PUZZLE</vt:lpstr>
      <vt:lpstr>PROBLEM STATEMENT</vt:lpstr>
      <vt:lpstr>THEORETICAL BACKGROUND</vt:lpstr>
      <vt:lpstr>IMPLEMENTATION AND CODE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N QUEEN PUZZLE</dc:title>
  <dc:creator>SANKAR GANESH K</dc:creator>
  <cp:lastModifiedBy>divyashreevijayan1504@gmail.com</cp:lastModifiedBy>
  <cp:revision>1</cp:revision>
  <dcterms:created xsi:type="dcterms:W3CDTF">2025-10-18T08:57:34Z</dcterms:created>
  <dcterms:modified xsi:type="dcterms:W3CDTF">2025-10-29T18:45:28Z</dcterms:modified>
</cp:coreProperties>
</file>