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264300" y="4663693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music-streaming-project</a:t>
            </a:r>
            <a:endParaRPr b="1" i="0" sz="2000" u="sng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Divyashree N C	PES1201802407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Gagana                            PES1201802380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Radhika R                       PES1201802425 </a:t>
            </a:r>
            <a:endParaRPr b="0" i="0" sz="20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903605" y="2256790"/>
            <a:ext cx="672401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streaming services have become the most popular method for consumers to listen to music.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Streaming services offer consumers unlimited access to large catalogues of music.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services store the music in a server that users can connect to via their laptops and mobile devices.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Whilst connected to the internet users can listen to any song they wish, by selecting it on the application from which it can then be played.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812165" y="2122805"/>
            <a:ext cx="749871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Requirments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009015" y="2634615"/>
            <a:ext cx="727837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one of the ajax patterns that is 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 Refresh: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the process of checking for new server information in specific intervals.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also used some of the restfull APIs such as POST and GET methods, in order to fetch or store information from the server 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702310" y="2138045"/>
            <a:ext cx="7097395" cy="415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400"/>
              <a:t> applications tries to understand user behaviour by collecting some required data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/>
              <a:t>application on analyzing the user behaviour suggests the music that is liked by the user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/>
              <a:t>is </a:t>
            </a:r>
            <a:r>
              <a:rPr lang="en-US" sz="2400"/>
              <a:t>functionality</a:t>
            </a:r>
            <a:r>
              <a:rPr lang="en-US" sz="2400"/>
              <a:t> uses simple machine learning techniques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/>
              <a:t>user will not have to search for his/her favourite music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