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ec5e97b4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ec5e97b4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e151e8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ae151e8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e151e86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ae151e86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e151e86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e151e86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c5e97b4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c5e97b4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c5e97b4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c5e97b4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c5e97b4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ec5e97b4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c5e97b4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c5e97b4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c5e97b4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c5e97b4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c5e97b4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c5e97b4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c5e97b4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c5e97b4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c5e97b4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c5e97b4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Times New Roman"/>
                <a:ea typeface="Times New Roman"/>
                <a:cs typeface="Times New Roman"/>
                <a:sym typeface="Times New Roman"/>
              </a:rPr>
              <a:t>An Intermediate-Level Introduction to Web Mining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5150" y="2862425"/>
            <a:ext cx="37737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Kooper Young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Nikitha Vedant Madabhushi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Divya Shree Moka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Bharath Kumar Reddy Mopuru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Susmitha Muppalla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Manohar Sri Vikram Vattikuti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is a powerful tool for extracting insights from large datasets of web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numerous applications in e-commerce, education, healthcare, and social media.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can improve the web browsing experience, personalize content and layout, and provide valuable insights into student behavior in online learning environments.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internet continues to grow, web mining is likely to become increasingly important for understanding and utilizing the wealth of information available to us.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has many more applications that are yet to be discovered.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1. Ai, J., Laffey, J.: Web mining as a tool for understanding online learning. MERLOT</a:t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Journal of Online Learning and Teaching 3(2), 160–169 (2007)</a:t>
            </a:r>
            <a:endParaRPr sz="1725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2. Eirinaki, M., Vazirgiannis, M.: Web mining for web personalization. ACM Trans-</a:t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actions on Internet Technology (TOIT)  3(1), 1–27 (2003)</a:t>
            </a:r>
            <a:endParaRPr sz="1725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3. Etzioni, O., Banko, M., Soderland, S., Weld, D.S.: Open information extraction</a:t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from the web. Communications of the ACM 51(12), 68–74 (2008)</a:t>
            </a:r>
            <a:endParaRPr sz="1725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4. Etzioni, O., Fader, A., Christensen, J., Soderland, S., et al.: Open information ex-</a:t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5">
                <a:solidFill>
                  <a:srgbClr val="5D6879"/>
                </a:solidFill>
              </a:rPr>
              <a:t>traction: The second generation. In: Twenty-Second International Joint Conference</a:t>
            </a:r>
            <a:endParaRPr sz="179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25">
                <a:solidFill>
                  <a:srgbClr val="5D6879"/>
                </a:solidFill>
              </a:rPr>
              <a:t>on Artificial Intelligence. Citeseer (2011)</a:t>
            </a:r>
            <a:endParaRPr sz="58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5. Khder, M.A.: Web scraping or web crawling: State of art, techniques, approaches</a:t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and application. International Journal of Advances in Soft Computing &amp; Its Applications 13(3) (2021)</a:t>
            </a:r>
            <a:endParaRPr sz="156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6. Kumar, A., Singh, R.K.: Web mining overview, techniques, tools and applications:</a:t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A survey. International Research Journal of Engineering and Technology (IRJET)</a:t>
            </a:r>
            <a:r>
              <a:rPr lang="en" sz="1581">
                <a:solidFill>
                  <a:srgbClr val="5D6879"/>
                </a:solidFill>
              </a:rPr>
              <a:t> </a:t>
            </a:r>
            <a:r>
              <a:rPr lang="en" sz="1560">
                <a:solidFill>
                  <a:srgbClr val="5D6879"/>
                </a:solidFill>
              </a:rPr>
              <a:t>3 (12), 1543–1547 (2016)</a:t>
            </a:r>
            <a:endParaRPr sz="156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7. Li, Y., Zhong, N.: Web mining model and its applications for information gathering.</a:t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Knowledge-Based Systems 17(5-6), 207–217 (2004)</a:t>
            </a:r>
            <a:endParaRPr sz="156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8. Ratnakumar, A.J.: An implementation of web personalization using web mining</a:t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60">
                <a:solidFill>
                  <a:srgbClr val="5D6879"/>
                </a:solidFill>
              </a:rPr>
              <a:t>techniques. Journal of Theoretical and applied information technology 18(1), 67–73 (2010)</a:t>
            </a:r>
            <a:endParaRPr sz="58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9. Srivastava, J., Desikan, P., Kumar, V.: Web mining: Accomplishments and future</a:t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directions. In: National Science Foundation Workshop on Next Generation Data Mining (NGDM’02). pp. 51–56 (2002)</a:t>
            </a:r>
            <a:endParaRPr sz="156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10. Wang, Y.: Web mining and knowledge discovery of usage patterns. CS748T Project</a:t>
            </a:r>
            <a:endParaRPr sz="1581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560">
                <a:solidFill>
                  <a:srgbClr val="5D6879"/>
                </a:solidFill>
              </a:rPr>
              <a:t>(Part I) Feb (2000)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Types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and Utility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is the application of Data Mining techniques to automatically discover and extracts patterns and information from the world wide web.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topology of the hyperlinks web structure mining will categories the web pages and generate the information such as similarity and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different websites.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in solving the problem of how users are using the website.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WEB MINING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00" y="1265775"/>
            <a:ext cx="5154375" cy="325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WEB CONTENT MINING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discovering useful information from the content of web page or web document.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information contains text, image, audio, video.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content mining also known as “Web Text Mining”.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data is a group of facts that a web page is designed.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Techniques: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1) Natural Language Processing (NLP)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2) Information Retrieval (IR)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WEB STRUCTURE 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a typical web graph is as follows: Structure Information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Hyperlinks - as connections between two related pages(Web pages)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Structure Mining is a process of using the graph theory to analyze the Web pages and connection structure of a website.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extracts patterns from hyperlinks in the Web.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hyperlink is a structural component that connects the web page to a different location.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Techniques: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Page rank technique by Google.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CLEVER technique by giving weights to the pages.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WEB USAGE 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Usage Mining is the type of Web Mining activity which predicts about which pages are likely to be visited in near future based on the active users behavior.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pages can be pre-fetched to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access time.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usage data records the users behavior when the user browses or makes transactions on the websites in order to better understand of user.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servers, web proxies and client application can easily capture web usage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to discover patterns: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Pattern Discovery Tools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Pattern Analysis Tools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USES AND UTILITY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can improve web surfing experience and personalize content based on user behavior patterns.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valuable insights into student behavior, assignments, and participation rates.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mining can be used for market research to analyze customer feedback, social media reviews, and competitive analysis.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healthcare field, web mining is being used for tracking disease outbreaks, analyzing patient records, and medical research.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Information Extraction system (OIE) is a powerful web mining technique.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23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FUTURE OF WEB 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can be integrated with web mining to understand and analyze human-generated text more effectively.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can be used for image and video recognition in web mining, providing insights into user behavior related to visual content.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can be used to enhance the accuracy and efficiency of web mining by analyzing vast amounts of data and identifying patterns and trends.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50" y="3179650"/>
            <a:ext cx="5143500" cy="17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