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71" r:id="rId3"/>
    <p:sldId id="272" r:id="rId4"/>
    <p:sldId id="269" r:id="rId5"/>
    <p:sldId id="270" r:id="rId6"/>
    <p:sldId id="258" r:id="rId7"/>
    <p:sldId id="259" r:id="rId8"/>
    <p:sldId id="260" r:id="rId9"/>
    <p:sldId id="261" r:id="rId10"/>
    <p:sldId id="262" r:id="rId11"/>
    <p:sldId id="263" r:id="rId12"/>
    <p:sldId id="264" r:id="rId13"/>
    <p:sldId id="265" r:id="rId14"/>
    <p:sldId id="268"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30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7B6781-26DD-4632-A39F-8AE75428669C}" v="98" dt="2022-09-29T11:34:00.8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 sampath" userId="c6de1a157f96b57f" providerId="LiveId" clId="{AF7B6781-26DD-4632-A39F-8AE75428669C}"/>
    <pc:docChg chg="custSel addSld delSld modSld sldOrd modMainMaster">
      <pc:chgData name="divya sampath" userId="c6de1a157f96b57f" providerId="LiveId" clId="{AF7B6781-26DD-4632-A39F-8AE75428669C}" dt="2022-09-29T11:35:11.614" v="1601" actId="255"/>
      <pc:docMkLst>
        <pc:docMk/>
      </pc:docMkLst>
      <pc:sldChg chg="addSp delSp modSp mod setBg">
        <pc:chgData name="divya sampath" userId="c6de1a157f96b57f" providerId="LiveId" clId="{AF7B6781-26DD-4632-A39F-8AE75428669C}" dt="2022-09-28T14:08:55.617" v="1472" actId="2711"/>
        <pc:sldMkLst>
          <pc:docMk/>
          <pc:sldMk cId="2168627772" sldId="256"/>
        </pc:sldMkLst>
        <pc:spChg chg="mod">
          <ac:chgData name="divya sampath" userId="c6de1a157f96b57f" providerId="LiveId" clId="{AF7B6781-26DD-4632-A39F-8AE75428669C}" dt="2022-09-28T14:08:55.617" v="1472" actId="2711"/>
          <ac:spMkLst>
            <pc:docMk/>
            <pc:sldMk cId="2168627772" sldId="256"/>
            <ac:spMk id="2" creationId="{2DC9DEC3-E42A-71FB-4632-1413794A6043}"/>
          </ac:spMkLst>
        </pc:spChg>
        <pc:spChg chg="mod">
          <ac:chgData name="divya sampath" userId="c6de1a157f96b57f" providerId="LiveId" clId="{AF7B6781-26DD-4632-A39F-8AE75428669C}" dt="2022-09-28T14:08:24.422" v="1469" actId="2711"/>
          <ac:spMkLst>
            <pc:docMk/>
            <pc:sldMk cId="2168627772" sldId="256"/>
            <ac:spMk id="3" creationId="{85E559D8-9B57-D1B6-D9BA-EE328727F77E}"/>
          </ac:spMkLst>
        </pc:spChg>
        <pc:picChg chg="add del mod">
          <ac:chgData name="divya sampath" userId="c6de1a157f96b57f" providerId="LiveId" clId="{AF7B6781-26DD-4632-A39F-8AE75428669C}" dt="2022-09-28T07:44:05.658" v="204" actId="21"/>
          <ac:picMkLst>
            <pc:docMk/>
            <pc:sldMk cId="2168627772" sldId="256"/>
            <ac:picMk id="5" creationId="{1B479B2D-AE48-6CD1-8821-49881818810B}"/>
          </ac:picMkLst>
        </pc:picChg>
        <pc:picChg chg="add del mod">
          <ac:chgData name="divya sampath" userId="c6de1a157f96b57f" providerId="LiveId" clId="{AF7B6781-26DD-4632-A39F-8AE75428669C}" dt="2022-09-28T14:02:47.739" v="1455" actId="21"/>
          <ac:picMkLst>
            <pc:docMk/>
            <pc:sldMk cId="2168627772" sldId="256"/>
            <ac:picMk id="5" creationId="{6930579B-1A31-8EED-775C-06C936699B5F}"/>
          </ac:picMkLst>
        </pc:picChg>
        <pc:picChg chg="add del mod">
          <ac:chgData name="divya sampath" userId="c6de1a157f96b57f" providerId="LiveId" clId="{AF7B6781-26DD-4632-A39F-8AE75428669C}" dt="2022-09-28T07:49:42.641" v="217" actId="21"/>
          <ac:picMkLst>
            <pc:docMk/>
            <pc:sldMk cId="2168627772" sldId="256"/>
            <ac:picMk id="7" creationId="{5FB2E93C-CCA7-F1BA-C2AB-34C22D45189D}"/>
          </ac:picMkLst>
        </pc:picChg>
        <pc:picChg chg="add mod">
          <ac:chgData name="divya sampath" userId="c6de1a157f96b57f" providerId="LiveId" clId="{AF7B6781-26DD-4632-A39F-8AE75428669C}" dt="2022-09-28T14:07:49.095" v="1467" actId="1076"/>
          <ac:picMkLst>
            <pc:docMk/>
            <pc:sldMk cId="2168627772" sldId="256"/>
            <ac:picMk id="7" creationId="{6A184067-2BE7-62A9-8A73-09BDEC5CA3B6}"/>
          </ac:picMkLst>
        </pc:picChg>
      </pc:sldChg>
      <pc:sldChg chg="addSp delSp modSp mod">
        <pc:chgData name="divya sampath" userId="c6de1a157f96b57f" providerId="LiveId" clId="{AF7B6781-26DD-4632-A39F-8AE75428669C}" dt="2022-09-28T08:47:08.732" v="367" actId="14100"/>
        <pc:sldMkLst>
          <pc:docMk/>
          <pc:sldMk cId="3969679362" sldId="258"/>
        </pc:sldMkLst>
        <pc:spChg chg="add mod">
          <ac:chgData name="divya sampath" userId="c6de1a157f96b57f" providerId="LiveId" clId="{AF7B6781-26DD-4632-A39F-8AE75428669C}" dt="2022-09-27T16:58:46.822" v="98" actId="1076"/>
          <ac:spMkLst>
            <pc:docMk/>
            <pc:sldMk cId="3969679362" sldId="258"/>
            <ac:spMk id="2" creationId="{87F4922C-4D6B-53E1-9F83-1D4972E1149D}"/>
          </ac:spMkLst>
        </pc:spChg>
        <pc:spChg chg="add mod">
          <ac:chgData name="divya sampath" userId="c6de1a157f96b57f" providerId="LiveId" clId="{AF7B6781-26DD-4632-A39F-8AE75428669C}" dt="2022-09-28T08:03:22.867" v="311" actId="20577"/>
          <ac:spMkLst>
            <pc:docMk/>
            <pc:sldMk cId="3969679362" sldId="258"/>
            <ac:spMk id="4" creationId="{56A6108D-623F-CFBF-0373-0BA8E9047594}"/>
          </ac:spMkLst>
        </pc:spChg>
        <pc:picChg chg="add del mod">
          <ac:chgData name="divya sampath" userId="c6de1a157f96b57f" providerId="LiveId" clId="{AF7B6781-26DD-4632-A39F-8AE75428669C}" dt="2022-09-28T08:44:24.364" v="339" actId="21"/>
          <ac:picMkLst>
            <pc:docMk/>
            <pc:sldMk cId="3969679362" sldId="258"/>
            <ac:picMk id="5" creationId="{67D6B0B4-DCC1-52EB-099F-9C08B547FBD4}"/>
          </ac:picMkLst>
        </pc:picChg>
        <pc:picChg chg="add del mod">
          <ac:chgData name="divya sampath" userId="c6de1a157f96b57f" providerId="LiveId" clId="{AF7B6781-26DD-4632-A39F-8AE75428669C}" dt="2022-09-28T08:45:16.963" v="347" actId="21"/>
          <ac:picMkLst>
            <pc:docMk/>
            <pc:sldMk cId="3969679362" sldId="258"/>
            <ac:picMk id="7" creationId="{F2287B74-8F8F-A98D-3BEC-5936BBBD0D15}"/>
          </ac:picMkLst>
        </pc:picChg>
        <pc:picChg chg="add mod">
          <ac:chgData name="divya sampath" userId="c6de1a157f96b57f" providerId="LiveId" clId="{AF7B6781-26DD-4632-A39F-8AE75428669C}" dt="2022-09-28T08:47:08.732" v="367" actId="14100"/>
          <ac:picMkLst>
            <pc:docMk/>
            <pc:sldMk cId="3969679362" sldId="258"/>
            <ac:picMk id="9" creationId="{E459A6ED-A2B7-6612-48C5-5796C28560D0}"/>
          </ac:picMkLst>
        </pc:picChg>
        <pc:picChg chg="add mod">
          <ac:chgData name="divya sampath" userId="c6de1a157f96b57f" providerId="LiveId" clId="{AF7B6781-26DD-4632-A39F-8AE75428669C}" dt="2022-09-28T08:46:50.130" v="364" actId="14100"/>
          <ac:picMkLst>
            <pc:docMk/>
            <pc:sldMk cId="3969679362" sldId="258"/>
            <ac:picMk id="11" creationId="{F5C2753F-C466-37BD-728D-3237A7B4284B}"/>
          </ac:picMkLst>
        </pc:picChg>
      </pc:sldChg>
      <pc:sldChg chg="addSp modSp new mod">
        <pc:chgData name="divya sampath" userId="c6de1a157f96b57f" providerId="LiveId" clId="{AF7B6781-26DD-4632-A39F-8AE75428669C}" dt="2022-09-28T08:07:58.783" v="329" actId="14100"/>
        <pc:sldMkLst>
          <pc:docMk/>
          <pc:sldMk cId="763099845" sldId="259"/>
        </pc:sldMkLst>
        <pc:spChg chg="add mod">
          <ac:chgData name="divya sampath" userId="c6de1a157f96b57f" providerId="LiveId" clId="{AF7B6781-26DD-4632-A39F-8AE75428669C}" dt="2022-09-28T08:06:44.720" v="321" actId="1076"/>
          <ac:spMkLst>
            <pc:docMk/>
            <pc:sldMk cId="763099845" sldId="259"/>
            <ac:spMk id="3" creationId="{36992BE0-D440-42BF-35AE-8E1D6679D3CD}"/>
          </ac:spMkLst>
        </pc:spChg>
        <pc:spChg chg="add mod">
          <ac:chgData name="divya sampath" userId="c6de1a157f96b57f" providerId="LiveId" clId="{AF7B6781-26DD-4632-A39F-8AE75428669C}" dt="2022-09-28T08:07:14.240" v="324" actId="1076"/>
          <ac:spMkLst>
            <pc:docMk/>
            <pc:sldMk cId="763099845" sldId="259"/>
            <ac:spMk id="5" creationId="{E656034E-FE8C-C7FA-A98E-E61B50CE4E9A}"/>
          </ac:spMkLst>
        </pc:spChg>
        <pc:picChg chg="add mod">
          <ac:chgData name="divya sampath" userId="c6de1a157f96b57f" providerId="LiveId" clId="{AF7B6781-26DD-4632-A39F-8AE75428669C}" dt="2022-09-28T08:07:58.783" v="329" actId="14100"/>
          <ac:picMkLst>
            <pc:docMk/>
            <pc:sldMk cId="763099845" sldId="259"/>
            <ac:picMk id="4" creationId="{F71B64DC-40FC-AC30-0789-69184C6C3513}"/>
          </ac:picMkLst>
        </pc:picChg>
      </pc:sldChg>
      <pc:sldChg chg="addSp delSp modSp new mod">
        <pc:chgData name="divya sampath" userId="c6de1a157f96b57f" providerId="LiveId" clId="{AF7B6781-26DD-4632-A39F-8AE75428669C}" dt="2022-09-28T07:58:39.427" v="270" actId="14100"/>
        <pc:sldMkLst>
          <pc:docMk/>
          <pc:sldMk cId="667036457" sldId="260"/>
        </pc:sldMkLst>
        <pc:spChg chg="add mod">
          <ac:chgData name="divya sampath" userId="c6de1a157f96b57f" providerId="LiveId" clId="{AF7B6781-26DD-4632-A39F-8AE75428669C}" dt="2022-09-27T17:08:38.790" v="125" actId="255"/>
          <ac:spMkLst>
            <pc:docMk/>
            <pc:sldMk cId="667036457" sldId="260"/>
            <ac:spMk id="3" creationId="{EE1C42E8-0747-6C66-C133-D9653DF70CDC}"/>
          </ac:spMkLst>
        </pc:spChg>
        <pc:spChg chg="add del mod">
          <ac:chgData name="divya sampath" userId="c6de1a157f96b57f" providerId="LiveId" clId="{AF7B6781-26DD-4632-A39F-8AE75428669C}" dt="2022-09-27T17:11:33.070" v="142" actId="21"/>
          <ac:spMkLst>
            <pc:docMk/>
            <pc:sldMk cId="667036457" sldId="260"/>
            <ac:spMk id="5" creationId="{08899869-47BF-8F1D-9559-C29BCA37EB91}"/>
          </ac:spMkLst>
        </pc:spChg>
        <pc:spChg chg="add del mod">
          <ac:chgData name="divya sampath" userId="c6de1a157f96b57f" providerId="LiveId" clId="{AF7B6781-26DD-4632-A39F-8AE75428669C}" dt="2022-09-27T17:11:57.418" v="144" actId="21"/>
          <ac:spMkLst>
            <pc:docMk/>
            <pc:sldMk cId="667036457" sldId="260"/>
            <ac:spMk id="6" creationId="{5FBA0DF5-A7EA-E93D-FC5E-0929901B7C84}"/>
          </ac:spMkLst>
        </pc:spChg>
        <pc:spChg chg="add mod">
          <ac:chgData name="divya sampath" userId="c6de1a157f96b57f" providerId="LiveId" clId="{AF7B6781-26DD-4632-A39F-8AE75428669C}" dt="2022-09-28T07:52:13.989" v="256" actId="14100"/>
          <ac:spMkLst>
            <pc:docMk/>
            <pc:sldMk cId="667036457" sldId="260"/>
            <ac:spMk id="8" creationId="{6A2D7F96-1F5D-C0D7-71D1-7BE9C80F4651}"/>
          </ac:spMkLst>
        </pc:spChg>
        <pc:picChg chg="add mod">
          <ac:chgData name="divya sampath" userId="c6de1a157f96b57f" providerId="LiveId" clId="{AF7B6781-26DD-4632-A39F-8AE75428669C}" dt="2022-09-28T07:56:10.990" v="265" actId="1076"/>
          <ac:picMkLst>
            <pc:docMk/>
            <pc:sldMk cId="667036457" sldId="260"/>
            <ac:picMk id="4" creationId="{68558647-B626-1A08-BF6E-8262F8F02211}"/>
          </ac:picMkLst>
        </pc:picChg>
        <pc:picChg chg="add mod">
          <ac:chgData name="divya sampath" userId="c6de1a157f96b57f" providerId="LiveId" clId="{AF7B6781-26DD-4632-A39F-8AE75428669C}" dt="2022-09-28T07:58:39.427" v="270" actId="14100"/>
          <ac:picMkLst>
            <pc:docMk/>
            <pc:sldMk cId="667036457" sldId="260"/>
            <ac:picMk id="6" creationId="{5AB9FF1F-4EE4-38A7-55E3-0EF11BF88E0E}"/>
          </ac:picMkLst>
        </pc:picChg>
      </pc:sldChg>
      <pc:sldChg chg="addSp modSp new mod">
        <pc:chgData name="divya sampath" userId="c6de1a157f96b57f" providerId="LiveId" clId="{AF7B6781-26DD-4632-A39F-8AE75428669C}" dt="2022-09-28T08:01:18.515" v="288" actId="14100"/>
        <pc:sldMkLst>
          <pc:docMk/>
          <pc:sldMk cId="217668692" sldId="261"/>
        </pc:sldMkLst>
        <pc:spChg chg="add mod">
          <ac:chgData name="divya sampath" userId="c6de1a157f96b57f" providerId="LiveId" clId="{AF7B6781-26DD-4632-A39F-8AE75428669C}" dt="2022-09-27T17:17:22.153" v="166" actId="255"/>
          <ac:spMkLst>
            <pc:docMk/>
            <pc:sldMk cId="217668692" sldId="261"/>
            <ac:spMk id="3" creationId="{7F1EBFFE-2D60-516E-413D-61E1CFD661E9}"/>
          </ac:spMkLst>
        </pc:spChg>
        <pc:spChg chg="add mod">
          <ac:chgData name="divya sampath" userId="c6de1a157f96b57f" providerId="LiveId" clId="{AF7B6781-26DD-4632-A39F-8AE75428669C}" dt="2022-09-28T07:59:49.634" v="275" actId="14100"/>
          <ac:spMkLst>
            <pc:docMk/>
            <pc:sldMk cId="217668692" sldId="261"/>
            <ac:spMk id="5" creationId="{05FC98A0-B5E2-0FE8-DE16-1453849E15F2}"/>
          </ac:spMkLst>
        </pc:spChg>
        <pc:picChg chg="add mod">
          <ac:chgData name="divya sampath" userId="c6de1a157f96b57f" providerId="LiveId" clId="{AF7B6781-26DD-4632-A39F-8AE75428669C}" dt="2022-09-28T08:01:18.515" v="288" actId="14100"/>
          <ac:picMkLst>
            <pc:docMk/>
            <pc:sldMk cId="217668692" sldId="261"/>
            <ac:picMk id="4" creationId="{C53251B9-802A-D07F-976E-263D35DF0DF4}"/>
          </ac:picMkLst>
        </pc:picChg>
      </pc:sldChg>
      <pc:sldChg chg="addSp delSp modSp new mod">
        <pc:chgData name="divya sampath" userId="c6de1a157f96b57f" providerId="LiveId" clId="{AF7B6781-26DD-4632-A39F-8AE75428669C}" dt="2022-09-28T10:32:22.924" v="1071" actId="14100"/>
        <pc:sldMkLst>
          <pc:docMk/>
          <pc:sldMk cId="1562821193" sldId="262"/>
        </pc:sldMkLst>
        <pc:spChg chg="add del mod">
          <ac:chgData name="divya sampath" userId="c6de1a157f96b57f" providerId="LiveId" clId="{AF7B6781-26DD-4632-A39F-8AE75428669C}" dt="2022-09-28T08:55:15.483" v="409"/>
          <ac:spMkLst>
            <pc:docMk/>
            <pc:sldMk cId="1562821193" sldId="262"/>
            <ac:spMk id="6" creationId="{D275D2B7-6AE5-8868-168D-E28563D626BE}"/>
          </ac:spMkLst>
        </pc:spChg>
        <pc:spChg chg="add del mod">
          <ac:chgData name="divya sampath" userId="c6de1a157f96b57f" providerId="LiveId" clId="{AF7B6781-26DD-4632-A39F-8AE75428669C}" dt="2022-09-28T08:55:15.483" v="411"/>
          <ac:spMkLst>
            <pc:docMk/>
            <pc:sldMk cId="1562821193" sldId="262"/>
            <ac:spMk id="7" creationId="{3F346EEC-3C6D-AA06-F04F-F3ADE56E3481}"/>
          </ac:spMkLst>
        </pc:spChg>
        <pc:spChg chg="add mod">
          <ac:chgData name="divya sampath" userId="c6de1a157f96b57f" providerId="LiveId" clId="{AF7B6781-26DD-4632-A39F-8AE75428669C}" dt="2022-09-28T10:32:22.924" v="1071" actId="14100"/>
          <ac:spMkLst>
            <pc:docMk/>
            <pc:sldMk cId="1562821193" sldId="262"/>
            <ac:spMk id="8" creationId="{C16B2023-3C65-8F3A-4E80-CB668C62917B}"/>
          </ac:spMkLst>
        </pc:spChg>
        <pc:spChg chg="add del">
          <ac:chgData name="divya sampath" userId="c6de1a157f96b57f" providerId="LiveId" clId="{AF7B6781-26DD-4632-A39F-8AE75428669C}" dt="2022-09-28T10:31:09.743" v="1060" actId="21"/>
          <ac:spMkLst>
            <pc:docMk/>
            <pc:sldMk cId="1562821193" sldId="262"/>
            <ac:spMk id="10" creationId="{94553324-5710-F698-B719-9039E0988D05}"/>
          </ac:spMkLst>
        </pc:spChg>
        <pc:picChg chg="add del mod">
          <ac:chgData name="divya sampath" userId="c6de1a157f96b57f" providerId="LiveId" clId="{AF7B6781-26DD-4632-A39F-8AE75428669C}" dt="2022-09-28T08:18:56.708" v="337" actId="21"/>
          <ac:picMkLst>
            <pc:docMk/>
            <pc:sldMk cId="1562821193" sldId="262"/>
            <ac:picMk id="3" creationId="{FBA24741-46AC-CE85-FAA8-B717DCA9F784}"/>
          </ac:picMkLst>
        </pc:picChg>
        <pc:picChg chg="add del mod">
          <ac:chgData name="divya sampath" userId="c6de1a157f96b57f" providerId="LiveId" clId="{AF7B6781-26DD-4632-A39F-8AE75428669C}" dt="2022-09-28T10:30:57.424" v="1059" actId="21"/>
          <ac:picMkLst>
            <pc:docMk/>
            <pc:sldMk cId="1562821193" sldId="262"/>
            <ac:picMk id="5" creationId="{184246FB-CD0B-823E-EDC1-4ACD15D3F786}"/>
          </ac:picMkLst>
        </pc:picChg>
        <pc:picChg chg="add mod">
          <ac:chgData name="divya sampath" userId="c6de1a157f96b57f" providerId="LiveId" clId="{AF7B6781-26DD-4632-A39F-8AE75428669C}" dt="2022-09-28T10:31:53.397" v="1068" actId="14100"/>
          <ac:picMkLst>
            <pc:docMk/>
            <pc:sldMk cId="1562821193" sldId="262"/>
            <ac:picMk id="12" creationId="{3A45359F-A326-0298-1DD1-42609A46F7F9}"/>
          </ac:picMkLst>
        </pc:picChg>
      </pc:sldChg>
      <pc:sldChg chg="addSp delSp modSp new mod">
        <pc:chgData name="divya sampath" userId="c6de1a157f96b57f" providerId="LiveId" clId="{AF7B6781-26DD-4632-A39F-8AE75428669C}" dt="2022-09-28T10:26:48.019" v="1050" actId="207"/>
        <pc:sldMkLst>
          <pc:docMk/>
          <pc:sldMk cId="3029224507" sldId="263"/>
        </pc:sldMkLst>
        <pc:spChg chg="add del mod">
          <ac:chgData name="divya sampath" userId="c6de1a157f96b57f" providerId="LiveId" clId="{AF7B6781-26DD-4632-A39F-8AE75428669C}" dt="2022-09-28T08:55:46.854" v="419"/>
          <ac:spMkLst>
            <pc:docMk/>
            <pc:sldMk cId="3029224507" sldId="263"/>
            <ac:spMk id="4" creationId="{CBB1C059-C346-74FB-5215-B00C1D2CD846}"/>
          </ac:spMkLst>
        </pc:spChg>
        <pc:spChg chg="add del mod">
          <ac:chgData name="divya sampath" userId="c6de1a157f96b57f" providerId="LiveId" clId="{AF7B6781-26DD-4632-A39F-8AE75428669C}" dt="2022-09-28T08:56:27.946" v="425"/>
          <ac:spMkLst>
            <pc:docMk/>
            <pc:sldMk cId="3029224507" sldId="263"/>
            <ac:spMk id="5" creationId="{1B7523CC-DC04-C01C-593D-01F7B02CA547}"/>
          </ac:spMkLst>
        </pc:spChg>
        <pc:spChg chg="add mod">
          <ac:chgData name="divya sampath" userId="c6de1a157f96b57f" providerId="LiveId" clId="{AF7B6781-26DD-4632-A39F-8AE75428669C}" dt="2022-09-28T10:26:48.019" v="1050" actId="207"/>
          <ac:spMkLst>
            <pc:docMk/>
            <pc:sldMk cId="3029224507" sldId="263"/>
            <ac:spMk id="6" creationId="{41DBABA4-2B9D-21B4-8E59-6162CF2D7E0A}"/>
          </ac:spMkLst>
        </pc:spChg>
        <pc:picChg chg="add mod">
          <ac:chgData name="divya sampath" userId="c6de1a157f96b57f" providerId="LiveId" clId="{AF7B6781-26DD-4632-A39F-8AE75428669C}" dt="2022-09-28T08:55:54.523" v="420" actId="14100"/>
          <ac:picMkLst>
            <pc:docMk/>
            <pc:sldMk cId="3029224507" sldId="263"/>
            <ac:picMk id="3" creationId="{7C02F56B-5EB5-3FA0-97E8-2751E82B8E04}"/>
          </ac:picMkLst>
        </pc:picChg>
      </pc:sldChg>
      <pc:sldChg chg="addSp modSp new mod">
        <pc:chgData name="divya sampath" userId="c6de1a157f96b57f" providerId="LiveId" clId="{AF7B6781-26DD-4632-A39F-8AE75428669C}" dt="2022-09-28T10:26:37.099" v="1049" actId="207"/>
        <pc:sldMkLst>
          <pc:docMk/>
          <pc:sldMk cId="448606496" sldId="264"/>
        </pc:sldMkLst>
        <pc:spChg chg="add mod">
          <ac:chgData name="divya sampath" userId="c6de1a157f96b57f" providerId="LiveId" clId="{AF7B6781-26DD-4632-A39F-8AE75428669C}" dt="2022-09-28T10:26:37.099" v="1049" actId="207"/>
          <ac:spMkLst>
            <pc:docMk/>
            <pc:sldMk cId="448606496" sldId="264"/>
            <ac:spMk id="4" creationId="{B470C6D5-33B5-4716-7341-34CD7492422D}"/>
          </ac:spMkLst>
        </pc:spChg>
        <pc:picChg chg="add mod">
          <ac:chgData name="divya sampath" userId="c6de1a157f96b57f" providerId="LiveId" clId="{AF7B6781-26DD-4632-A39F-8AE75428669C}" dt="2022-09-28T08:50:13.057" v="386" actId="14100"/>
          <ac:picMkLst>
            <pc:docMk/>
            <pc:sldMk cId="448606496" sldId="264"/>
            <ac:picMk id="3" creationId="{A8760CCC-2CFE-52B0-1E2A-F97C359A6664}"/>
          </ac:picMkLst>
        </pc:picChg>
      </pc:sldChg>
      <pc:sldChg chg="addSp delSp modSp new mod">
        <pc:chgData name="divya sampath" userId="c6de1a157f96b57f" providerId="LiveId" clId="{AF7B6781-26DD-4632-A39F-8AE75428669C}" dt="2022-09-28T10:30:23.245" v="1057" actId="14100"/>
        <pc:sldMkLst>
          <pc:docMk/>
          <pc:sldMk cId="1758866129" sldId="265"/>
        </pc:sldMkLst>
        <pc:spChg chg="add mod">
          <ac:chgData name="divya sampath" userId="c6de1a157f96b57f" providerId="LiveId" clId="{AF7B6781-26DD-4632-A39F-8AE75428669C}" dt="2022-09-28T10:30:15.550" v="1056" actId="1076"/>
          <ac:spMkLst>
            <pc:docMk/>
            <pc:sldMk cId="1758866129" sldId="265"/>
            <ac:spMk id="6" creationId="{D28C5EA9-04CC-050D-5000-96A47BA6BEFB}"/>
          </ac:spMkLst>
        </pc:spChg>
        <pc:picChg chg="add del mod">
          <ac:chgData name="divya sampath" userId="c6de1a157f96b57f" providerId="LiveId" clId="{AF7B6781-26DD-4632-A39F-8AE75428669C}" dt="2022-09-28T08:50:53.802" v="390" actId="21"/>
          <ac:picMkLst>
            <pc:docMk/>
            <pc:sldMk cId="1758866129" sldId="265"/>
            <ac:picMk id="3" creationId="{67F14D95-8732-F730-B266-89023C3D237E}"/>
          </ac:picMkLst>
        </pc:picChg>
        <pc:picChg chg="add mod">
          <ac:chgData name="divya sampath" userId="c6de1a157f96b57f" providerId="LiveId" clId="{AF7B6781-26DD-4632-A39F-8AE75428669C}" dt="2022-09-28T10:30:23.245" v="1057" actId="14100"/>
          <ac:picMkLst>
            <pc:docMk/>
            <pc:sldMk cId="1758866129" sldId="265"/>
            <ac:picMk id="5" creationId="{805B24D3-EB69-0858-3573-A3F5F9109371}"/>
          </ac:picMkLst>
        </pc:picChg>
      </pc:sldChg>
      <pc:sldChg chg="addSp delSp modSp new mod">
        <pc:chgData name="divya sampath" userId="c6de1a157f96b57f" providerId="LiveId" clId="{AF7B6781-26DD-4632-A39F-8AE75428669C}" dt="2022-09-28T14:00:49.493" v="1451" actId="207"/>
        <pc:sldMkLst>
          <pc:docMk/>
          <pc:sldMk cId="4053778126" sldId="266"/>
        </pc:sldMkLst>
        <pc:spChg chg="add mod">
          <ac:chgData name="divya sampath" userId="c6de1a157f96b57f" providerId="LiveId" clId="{AF7B6781-26DD-4632-A39F-8AE75428669C}" dt="2022-09-28T14:00:49.493" v="1451" actId="207"/>
          <ac:spMkLst>
            <pc:docMk/>
            <pc:sldMk cId="4053778126" sldId="266"/>
            <ac:spMk id="2" creationId="{0F7CB678-F2C4-AC6F-B5E1-ECC7D7438DC9}"/>
          </ac:spMkLst>
        </pc:spChg>
        <pc:spChg chg="add del mod">
          <ac:chgData name="divya sampath" userId="c6de1a157f96b57f" providerId="LiveId" clId="{AF7B6781-26DD-4632-A39F-8AE75428669C}" dt="2022-09-27T17:22:48.363" v="196" actId="21"/>
          <ac:spMkLst>
            <pc:docMk/>
            <pc:sldMk cId="4053778126" sldId="266"/>
            <ac:spMk id="2" creationId="{159CDDEA-3DEE-402E-76E4-5765CD27B1E5}"/>
          </ac:spMkLst>
        </pc:spChg>
        <pc:spChg chg="add del mod">
          <ac:chgData name="divya sampath" userId="c6de1a157f96b57f" providerId="LiveId" clId="{AF7B6781-26DD-4632-A39F-8AE75428669C}" dt="2022-09-28T10:38:04.513" v="1077"/>
          <ac:spMkLst>
            <pc:docMk/>
            <pc:sldMk cId="4053778126" sldId="266"/>
            <ac:spMk id="2" creationId="{DB13B8CE-4CB8-01B9-25AA-AE4413A3E937}"/>
          </ac:spMkLst>
        </pc:spChg>
        <pc:spChg chg="add del mod">
          <ac:chgData name="divya sampath" userId="c6de1a157f96b57f" providerId="LiveId" clId="{AF7B6781-26DD-4632-A39F-8AE75428669C}" dt="2022-09-28T10:41:39.269" v="1113"/>
          <ac:spMkLst>
            <pc:docMk/>
            <pc:sldMk cId="4053778126" sldId="266"/>
            <ac:spMk id="3" creationId="{681236AB-2A57-39DF-79E9-510FB73FD36A}"/>
          </ac:spMkLst>
        </pc:spChg>
        <pc:spChg chg="add del mod">
          <ac:chgData name="divya sampath" userId="c6de1a157f96b57f" providerId="LiveId" clId="{AF7B6781-26DD-4632-A39F-8AE75428669C}" dt="2022-09-28T10:44:08.319" v="1123" actId="21"/>
          <ac:spMkLst>
            <pc:docMk/>
            <pc:sldMk cId="4053778126" sldId="266"/>
            <ac:spMk id="7" creationId="{AA821141-A028-B393-DA55-8799CEC42634}"/>
          </ac:spMkLst>
        </pc:spChg>
        <pc:spChg chg="add del mod">
          <ac:chgData name="divya sampath" userId="c6de1a157f96b57f" providerId="LiveId" clId="{AF7B6781-26DD-4632-A39F-8AE75428669C}" dt="2022-09-28T10:42:25.229" v="1117"/>
          <ac:spMkLst>
            <pc:docMk/>
            <pc:sldMk cId="4053778126" sldId="266"/>
            <ac:spMk id="8" creationId="{EFA401CC-7E25-16D8-8739-919CE09FEB09}"/>
          </ac:spMkLst>
        </pc:spChg>
        <pc:spChg chg="add del mod">
          <ac:chgData name="divya sampath" userId="c6de1a157f96b57f" providerId="LiveId" clId="{AF7B6781-26DD-4632-A39F-8AE75428669C}" dt="2022-09-28T10:44:34.116" v="1128"/>
          <ac:spMkLst>
            <pc:docMk/>
            <pc:sldMk cId="4053778126" sldId="266"/>
            <ac:spMk id="9" creationId="{F6848095-AE95-78F8-7F31-E1A81EFBCA0B}"/>
          </ac:spMkLst>
        </pc:spChg>
        <pc:spChg chg="add mod">
          <ac:chgData name="divya sampath" userId="c6de1a157f96b57f" providerId="LiveId" clId="{AF7B6781-26DD-4632-A39F-8AE75428669C}" dt="2022-09-28T10:45:02.415" v="1132" actId="255"/>
          <ac:spMkLst>
            <pc:docMk/>
            <pc:sldMk cId="4053778126" sldId="266"/>
            <ac:spMk id="11" creationId="{BB733626-F56D-5D28-C71E-B5D030086E4D}"/>
          </ac:spMkLst>
        </pc:spChg>
        <pc:spChg chg="add del mod">
          <ac:chgData name="divya sampath" userId="c6de1a157f96b57f" providerId="LiveId" clId="{AF7B6781-26DD-4632-A39F-8AE75428669C}" dt="2022-09-28T10:45:46.753" v="1136"/>
          <ac:spMkLst>
            <pc:docMk/>
            <pc:sldMk cId="4053778126" sldId="266"/>
            <ac:spMk id="12" creationId="{3337E6A0-F312-0175-2451-88BBF37AC0F3}"/>
          </ac:spMkLst>
        </pc:spChg>
        <pc:spChg chg="add del mod">
          <ac:chgData name="divya sampath" userId="c6de1a157f96b57f" providerId="LiveId" clId="{AF7B6781-26DD-4632-A39F-8AE75428669C}" dt="2022-09-28T10:45:57.060" v="1140"/>
          <ac:spMkLst>
            <pc:docMk/>
            <pc:sldMk cId="4053778126" sldId="266"/>
            <ac:spMk id="13" creationId="{E1BEEC50-6AB8-EBB6-1A01-01758A1609CB}"/>
          </ac:spMkLst>
        </pc:spChg>
        <pc:spChg chg="add mod">
          <ac:chgData name="divya sampath" userId="c6de1a157f96b57f" providerId="LiveId" clId="{AF7B6781-26DD-4632-A39F-8AE75428669C}" dt="2022-09-28T14:00:39.477" v="1450" actId="207"/>
          <ac:spMkLst>
            <pc:docMk/>
            <pc:sldMk cId="4053778126" sldId="266"/>
            <ac:spMk id="14" creationId="{42433FF6-61CA-15DC-1064-9956FBDEEAB5}"/>
          </ac:spMkLst>
        </pc:spChg>
        <pc:picChg chg="add mod">
          <ac:chgData name="divya sampath" userId="c6de1a157f96b57f" providerId="LiveId" clId="{AF7B6781-26DD-4632-A39F-8AE75428669C}" dt="2022-09-28T13:59:36.536" v="1445" actId="1076"/>
          <ac:picMkLst>
            <pc:docMk/>
            <pc:sldMk cId="4053778126" sldId="266"/>
            <ac:picMk id="4" creationId="{4FE77C0B-B5AF-62B8-DA3F-ACFFE7BEE0B1}"/>
          </ac:picMkLst>
        </pc:picChg>
        <pc:picChg chg="add del">
          <ac:chgData name="divya sampath" userId="c6de1a157f96b57f" providerId="LiveId" clId="{AF7B6781-26DD-4632-A39F-8AE75428669C}" dt="2022-09-28T10:39:49.932" v="1098" actId="478"/>
          <ac:picMkLst>
            <pc:docMk/>
            <pc:sldMk cId="4053778126" sldId="266"/>
            <ac:picMk id="4" creationId="{57CA0799-2490-B779-6713-FE815FF388C4}"/>
          </ac:picMkLst>
        </pc:picChg>
        <pc:picChg chg="add del mod">
          <ac:chgData name="divya sampath" userId="c6de1a157f96b57f" providerId="LiveId" clId="{AF7B6781-26DD-4632-A39F-8AE75428669C}" dt="2022-09-28T10:40:22.606" v="1101" actId="21"/>
          <ac:picMkLst>
            <pc:docMk/>
            <pc:sldMk cId="4053778126" sldId="266"/>
            <ac:picMk id="5" creationId="{9C3DBCF8-1ED6-8302-D4EC-3ECD8D2C6D3D}"/>
          </ac:picMkLst>
        </pc:picChg>
        <pc:picChg chg="add mod">
          <ac:chgData name="divya sampath" userId="c6de1a157f96b57f" providerId="LiveId" clId="{AF7B6781-26DD-4632-A39F-8AE75428669C}" dt="2022-09-28T10:54:18.852" v="1387" actId="14100"/>
          <ac:picMkLst>
            <pc:docMk/>
            <pc:sldMk cId="4053778126" sldId="266"/>
            <ac:picMk id="16" creationId="{1B2E7400-9F39-DBDB-F4BA-B4931141EAEF}"/>
          </ac:picMkLst>
        </pc:picChg>
      </pc:sldChg>
      <pc:sldChg chg="addSp delSp modSp new del mod ord">
        <pc:chgData name="divya sampath" userId="c6de1a157f96b57f" providerId="LiveId" clId="{AF7B6781-26DD-4632-A39F-8AE75428669C}" dt="2022-09-29T11:28:38.815" v="1566" actId="2696"/>
        <pc:sldMkLst>
          <pc:docMk/>
          <pc:sldMk cId="3046643657" sldId="267"/>
        </pc:sldMkLst>
        <pc:spChg chg="add mod">
          <ac:chgData name="divya sampath" userId="c6de1a157f96b57f" providerId="LiveId" clId="{AF7B6781-26DD-4632-A39F-8AE75428669C}" dt="2022-09-29T11:26:32.293" v="1553" actId="1076"/>
          <ac:spMkLst>
            <pc:docMk/>
            <pc:sldMk cId="3046643657" sldId="267"/>
            <ac:spMk id="2" creationId="{5A070179-BA2A-5D07-EAFE-764AFCB29B7E}"/>
          </ac:spMkLst>
        </pc:spChg>
        <pc:graphicFrameChg chg="add del mod modGraphic">
          <ac:chgData name="divya sampath" userId="c6de1a157f96b57f" providerId="LiveId" clId="{AF7B6781-26DD-4632-A39F-8AE75428669C}" dt="2022-09-29T11:23:25.516" v="1532" actId="21"/>
          <ac:graphicFrameMkLst>
            <pc:docMk/>
            <pc:sldMk cId="3046643657" sldId="267"/>
            <ac:graphicFrameMk id="3" creationId="{EC26806D-01B5-4DEE-1401-841D0958FE8A}"/>
          </ac:graphicFrameMkLst>
        </pc:graphicFrameChg>
        <pc:graphicFrameChg chg="del modGraphic">
          <ac:chgData name="divya sampath" userId="c6de1a157f96b57f" providerId="LiveId" clId="{AF7B6781-26DD-4632-A39F-8AE75428669C}" dt="2022-09-29T11:23:58.883" v="1536" actId="21"/>
          <ac:graphicFrameMkLst>
            <pc:docMk/>
            <pc:sldMk cId="3046643657" sldId="267"/>
            <ac:graphicFrameMk id="4" creationId="{92231F16-8B17-6F30-E6D2-19F8B79CFBF4}"/>
          </ac:graphicFrameMkLst>
        </pc:graphicFrameChg>
        <pc:graphicFrameChg chg="add mod modGraphic">
          <ac:chgData name="divya sampath" userId="c6de1a157f96b57f" providerId="LiveId" clId="{AF7B6781-26DD-4632-A39F-8AE75428669C}" dt="2022-09-29T11:26:10.977" v="1550" actId="255"/>
          <ac:graphicFrameMkLst>
            <pc:docMk/>
            <pc:sldMk cId="3046643657" sldId="267"/>
            <ac:graphicFrameMk id="5" creationId="{C75B5B24-B002-ECFE-19D5-4E51F6CC6459}"/>
          </ac:graphicFrameMkLst>
        </pc:graphicFrameChg>
      </pc:sldChg>
      <pc:sldChg chg="addSp modSp new mod">
        <pc:chgData name="divya sampath" userId="c6de1a157f96b57f" providerId="LiveId" clId="{AF7B6781-26DD-4632-A39F-8AE75428669C}" dt="2022-09-29T11:27:39.669" v="1561" actId="255"/>
        <pc:sldMkLst>
          <pc:docMk/>
          <pc:sldMk cId="2630054585" sldId="268"/>
        </pc:sldMkLst>
        <pc:graphicFrameChg chg="add mod modGraphic">
          <ac:chgData name="divya sampath" userId="c6de1a157f96b57f" providerId="LiveId" clId="{AF7B6781-26DD-4632-A39F-8AE75428669C}" dt="2022-09-29T11:27:39.669" v="1561" actId="255"/>
          <ac:graphicFrameMkLst>
            <pc:docMk/>
            <pc:sldMk cId="2630054585" sldId="268"/>
            <ac:graphicFrameMk id="2" creationId="{705F855C-EB9B-78A0-19CE-43A30736A48F}"/>
          </ac:graphicFrameMkLst>
        </pc:graphicFrameChg>
      </pc:sldChg>
      <pc:sldChg chg="addSp delSp modSp new mod">
        <pc:chgData name="divya sampath" userId="c6de1a157f96b57f" providerId="LiveId" clId="{AF7B6781-26DD-4632-A39F-8AE75428669C}" dt="2022-09-29T11:35:11.614" v="1601" actId="255"/>
        <pc:sldMkLst>
          <pc:docMk/>
          <pc:sldMk cId="2443184340" sldId="271"/>
        </pc:sldMkLst>
        <pc:spChg chg="del">
          <ac:chgData name="divya sampath" userId="c6de1a157f96b57f" providerId="LiveId" clId="{AF7B6781-26DD-4632-A39F-8AE75428669C}" dt="2022-09-29T11:29:30.344" v="1571" actId="21"/>
          <ac:spMkLst>
            <pc:docMk/>
            <pc:sldMk cId="2443184340" sldId="271"/>
            <ac:spMk id="2" creationId="{107BCD9E-22C9-26ED-8D6D-3A871D42880E}"/>
          </ac:spMkLst>
        </pc:spChg>
        <pc:spChg chg="del">
          <ac:chgData name="divya sampath" userId="c6de1a157f96b57f" providerId="LiveId" clId="{AF7B6781-26DD-4632-A39F-8AE75428669C}" dt="2022-09-29T11:29:33.537" v="1572" actId="21"/>
          <ac:spMkLst>
            <pc:docMk/>
            <pc:sldMk cId="2443184340" sldId="271"/>
            <ac:spMk id="3" creationId="{A7728581-2C47-41DE-BFC5-C1AA7DF6C935}"/>
          </ac:spMkLst>
        </pc:spChg>
        <pc:spChg chg="add mod">
          <ac:chgData name="divya sampath" userId="c6de1a157f96b57f" providerId="LiveId" clId="{AF7B6781-26DD-4632-A39F-8AE75428669C}" dt="2022-09-29T11:31:30.383" v="1579" actId="255"/>
          <ac:spMkLst>
            <pc:docMk/>
            <pc:sldMk cId="2443184340" sldId="271"/>
            <ac:spMk id="5" creationId="{872CF4D4-6A6D-7305-4AE1-FB5140ADAD53}"/>
          </ac:spMkLst>
        </pc:spChg>
        <pc:spChg chg="add mod">
          <ac:chgData name="divya sampath" userId="c6de1a157f96b57f" providerId="LiveId" clId="{AF7B6781-26DD-4632-A39F-8AE75428669C}" dt="2022-09-29T11:35:11.614" v="1601" actId="255"/>
          <ac:spMkLst>
            <pc:docMk/>
            <pc:sldMk cId="2443184340" sldId="271"/>
            <ac:spMk id="7" creationId="{D01DB4C3-8CD6-2409-0DF3-6F476CC4BD11}"/>
          </ac:spMkLst>
        </pc:spChg>
      </pc:sldChg>
      <pc:sldChg chg="addSp delSp modSp new mod">
        <pc:chgData name="divya sampath" userId="c6de1a157f96b57f" providerId="LiveId" clId="{AF7B6781-26DD-4632-A39F-8AE75428669C}" dt="2022-09-29T11:33:47.797" v="1595" actId="1076"/>
        <pc:sldMkLst>
          <pc:docMk/>
          <pc:sldMk cId="2232844726" sldId="272"/>
        </pc:sldMkLst>
        <pc:spChg chg="del">
          <ac:chgData name="divya sampath" userId="c6de1a157f96b57f" providerId="LiveId" clId="{AF7B6781-26DD-4632-A39F-8AE75428669C}" dt="2022-09-29T11:29:17.352" v="1569" actId="21"/>
          <ac:spMkLst>
            <pc:docMk/>
            <pc:sldMk cId="2232844726" sldId="272"/>
            <ac:spMk id="2" creationId="{4951E772-DD5F-18E2-8010-81EDA8D24F98}"/>
          </ac:spMkLst>
        </pc:spChg>
        <pc:spChg chg="del">
          <ac:chgData name="divya sampath" userId="c6de1a157f96b57f" providerId="LiveId" clId="{AF7B6781-26DD-4632-A39F-8AE75428669C}" dt="2022-09-29T11:29:22.444" v="1570" actId="21"/>
          <ac:spMkLst>
            <pc:docMk/>
            <pc:sldMk cId="2232844726" sldId="272"/>
            <ac:spMk id="3" creationId="{65A89507-84C4-10E3-DE4E-029CD5DBC1D0}"/>
          </ac:spMkLst>
        </pc:spChg>
        <pc:spChg chg="add mod">
          <ac:chgData name="divya sampath" userId="c6de1a157f96b57f" providerId="LiveId" clId="{AF7B6781-26DD-4632-A39F-8AE75428669C}" dt="2022-09-29T11:33:47.797" v="1595" actId="1076"/>
          <ac:spMkLst>
            <pc:docMk/>
            <pc:sldMk cId="2232844726" sldId="272"/>
            <ac:spMk id="5" creationId="{3621B4BF-1CE8-B98F-4EB1-3B79D728B674}"/>
          </ac:spMkLst>
        </pc:spChg>
        <pc:spChg chg="add mod">
          <ac:chgData name="divya sampath" userId="c6de1a157f96b57f" providerId="LiveId" clId="{AF7B6781-26DD-4632-A39F-8AE75428669C}" dt="2022-09-29T11:33:35.804" v="1593" actId="207"/>
          <ac:spMkLst>
            <pc:docMk/>
            <pc:sldMk cId="2232844726" sldId="272"/>
            <ac:spMk id="7" creationId="{F8636C2C-CAB1-93D1-F9D4-8047CF08DC1F}"/>
          </ac:spMkLst>
        </pc:spChg>
      </pc:sldChg>
      <pc:sldMasterChg chg="setBg modSldLayout">
        <pc:chgData name="divya sampath" userId="c6de1a157f96b57f" providerId="LiveId" clId="{AF7B6781-26DD-4632-A39F-8AE75428669C}" dt="2022-09-28T07:51:02.748" v="251"/>
        <pc:sldMasterMkLst>
          <pc:docMk/>
          <pc:sldMasterMk cId="2077780121" sldId="2147483702"/>
        </pc:sldMasterMkLst>
        <pc:sldLayoutChg chg="setBg">
          <pc:chgData name="divya sampath" userId="c6de1a157f96b57f" providerId="LiveId" clId="{AF7B6781-26DD-4632-A39F-8AE75428669C}" dt="2022-09-28T07:51:02.748" v="251"/>
          <pc:sldLayoutMkLst>
            <pc:docMk/>
            <pc:sldMasterMk cId="2077780121" sldId="2147483702"/>
            <pc:sldLayoutMk cId="736595360" sldId="2147483703"/>
          </pc:sldLayoutMkLst>
        </pc:sldLayoutChg>
        <pc:sldLayoutChg chg="setBg">
          <pc:chgData name="divya sampath" userId="c6de1a157f96b57f" providerId="LiveId" clId="{AF7B6781-26DD-4632-A39F-8AE75428669C}" dt="2022-09-28T07:51:02.748" v="251"/>
          <pc:sldLayoutMkLst>
            <pc:docMk/>
            <pc:sldMasterMk cId="2077780121" sldId="2147483702"/>
            <pc:sldLayoutMk cId="446031962" sldId="2147483704"/>
          </pc:sldLayoutMkLst>
        </pc:sldLayoutChg>
        <pc:sldLayoutChg chg="setBg">
          <pc:chgData name="divya sampath" userId="c6de1a157f96b57f" providerId="LiveId" clId="{AF7B6781-26DD-4632-A39F-8AE75428669C}" dt="2022-09-28T07:51:02.748" v="251"/>
          <pc:sldLayoutMkLst>
            <pc:docMk/>
            <pc:sldMasterMk cId="2077780121" sldId="2147483702"/>
            <pc:sldLayoutMk cId="916414007" sldId="2147483705"/>
          </pc:sldLayoutMkLst>
        </pc:sldLayoutChg>
        <pc:sldLayoutChg chg="setBg">
          <pc:chgData name="divya sampath" userId="c6de1a157f96b57f" providerId="LiveId" clId="{AF7B6781-26DD-4632-A39F-8AE75428669C}" dt="2022-09-28T07:51:02.748" v="251"/>
          <pc:sldLayoutMkLst>
            <pc:docMk/>
            <pc:sldMasterMk cId="2077780121" sldId="2147483702"/>
            <pc:sldLayoutMk cId="3224598613" sldId="2147483706"/>
          </pc:sldLayoutMkLst>
        </pc:sldLayoutChg>
        <pc:sldLayoutChg chg="setBg">
          <pc:chgData name="divya sampath" userId="c6de1a157f96b57f" providerId="LiveId" clId="{AF7B6781-26DD-4632-A39F-8AE75428669C}" dt="2022-09-28T07:51:02.748" v="251"/>
          <pc:sldLayoutMkLst>
            <pc:docMk/>
            <pc:sldMasterMk cId="2077780121" sldId="2147483702"/>
            <pc:sldLayoutMk cId="2886295992" sldId="2147483707"/>
          </pc:sldLayoutMkLst>
        </pc:sldLayoutChg>
        <pc:sldLayoutChg chg="setBg">
          <pc:chgData name="divya sampath" userId="c6de1a157f96b57f" providerId="LiveId" clId="{AF7B6781-26DD-4632-A39F-8AE75428669C}" dt="2022-09-28T07:51:02.748" v="251"/>
          <pc:sldLayoutMkLst>
            <pc:docMk/>
            <pc:sldMasterMk cId="2077780121" sldId="2147483702"/>
            <pc:sldLayoutMk cId="853817464" sldId="2147483708"/>
          </pc:sldLayoutMkLst>
        </pc:sldLayoutChg>
        <pc:sldLayoutChg chg="setBg">
          <pc:chgData name="divya sampath" userId="c6de1a157f96b57f" providerId="LiveId" clId="{AF7B6781-26DD-4632-A39F-8AE75428669C}" dt="2022-09-28T07:51:02.748" v="251"/>
          <pc:sldLayoutMkLst>
            <pc:docMk/>
            <pc:sldMasterMk cId="2077780121" sldId="2147483702"/>
            <pc:sldLayoutMk cId="2228073832" sldId="2147483709"/>
          </pc:sldLayoutMkLst>
        </pc:sldLayoutChg>
        <pc:sldLayoutChg chg="setBg">
          <pc:chgData name="divya sampath" userId="c6de1a157f96b57f" providerId="LiveId" clId="{AF7B6781-26DD-4632-A39F-8AE75428669C}" dt="2022-09-28T07:51:02.748" v="251"/>
          <pc:sldLayoutMkLst>
            <pc:docMk/>
            <pc:sldMasterMk cId="2077780121" sldId="2147483702"/>
            <pc:sldLayoutMk cId="1244312981" sldId="2147483710"/>
          </pc:sldLayoutMkLst>
        </pc:sldLayoutChg>
        <pc:sldLayoutChg chg="setBg">
          <pc:chgData name="divya sampath" userId="c6de1a157f96b57f" providerId="LiveId" clId="{AF7B6781-26DD-4632-A39F-8AE75428669C}" dt="2022-09-28T07:51:02.748" v="251"/>
          <pc:sldLayoutMkLst>
            <pc:docMk/>
            <pc:sldMasterMk cId="2077780121" sldId="2147483702"/>
            <pc:sldLayoutMk cId="2887860001" sldId="2147483711"/>
          </pc:sldLayoutMkLst>
        </pc:sldLayoutChg>
        <pc:sldLayoutChg chg="setBg">
          <pc:chgData name="divya sampath" userId="c6de1a157f96b57f" providerId="LiveId" clId="{AF7B6781-26DD-4632-A39F-8AE75428669C}" dt="2022-09-28T07:51:02.748" v="251"/>
          <pc:sldLayoutMkLst>
            <pc:docMk/>
            <pc:sldMasterMk cId="2077780121" sldId="2147483702"/>
            <pc:sldLayoutMk cId="1746712380" sldId="2147483712"/>
          </pc:sldLayoutMkLst>
        </pc:sldLayoutChg>
        <pc:sldLayoutChg chg="setBg">
          <pc:chgData name="divya sampath" userId="c6de1a157f96b57f" providerId="LiveId" clId="{AF7B6781-26DD-4632-A39F-8AE75428669C}" dt="2022-09-28T07:51:02.748" v="251"/>
          <pc:sldLayoutMkLst>
            <pc:docMk/>
            <pc:sldMasterMk cId="2077780121" sldId="2147483702"/>
            <pc:sldLayoutMk cId="1401054805" sldId="2147483713"/>
          </pc:sldLayoutMkLst>
        </pc:sldLayoutChg>
        <pc:sldLayoutChg chg="setBg">
          <pc:chgData name="divya sampath" userId="c6de1a157f96b57f" providerId="LiveId" clId="{AF7B6781-26DD-4632-A39F-8AE75428669C}" dt="2022-09-28T07:51:02.748" v="251"/>
          <pc:sldLayoutMkLst>
            <pc:docMk/>
            <pc:sldMasterMk cId="2077780121" sldId="2147483702"/>
            <pc:sldLayoutMk cId="3139067481" sldId="2147483714"/>
          </pc:sldLayoutMkLst>
        </pc:sldLayoutChg>
        <pc:sldLayoutChg chg="setBg">
          <pc:chgData name="divya sampath" userId="c6de1a157f96b57f" providerId="LiveId" clId="{AF7B6781-26DD-4632-A39F-8AE75428669C}" dt="2022-09-28T07:51:02.748" v="251"/>
          <pc:sldLayoutMkLst>
            <pc:docMk/>
            <pc:sldMasterMk cId="2077780121" sldId="2147483702"/>
            <pc:sldLayoutMk cId="299797126" sldId="2147483715"/>
          </pc:sldLayoutMkLst>
        </pc:sldLayoutChg>
        <pc:sldLayoutChg chg="setBg">
          <pc:chgData name="divya sampath" userId="c6de1a157f96b57f" providerId="LiveId" clId="{AF7B6781-26DD-4632-A39F-8AE75428669C}" dt="2022-09-28T07:51:02.748" v="251"/>
          <pc:sldLayoutMkLst>
            <pc:docMk/>
            <pc:sldMasterMk cId="2077780121" sldId="2147483702"/>
            <pc:sldLayoutMk cId="665219473" sldId="2147483716"/>
          </pc:sldLayoutMkLst>
        </pc:sldLayoutChg>
        <pc:sldLayoutChg chg="setBg">
          <pc:chgData name="divya sampath" userId="c6de1a157f96b57f" providerId="LiveId" clId="{AF7B6781-26DD-4632-A39F-8AE75428669C}" dt="2022-09-28T07:51:02.748" v="251"/>
          <pc:sldLayoutMkLst>
            <pc:docMk/>
            <pc:sldMasterMk cId="2077780121" sldId="2147483702"/>
            <pc:sldLayoutMk cId="534086894" sldId="2147483717"/>
          </pc:sldLayoutMkLst>
        </pc:sldLayoutChg>
        <pc:sldLayoutChg chg="setBg">
          <pc:chgData name="divya sampath" userId="c6de1a157f96b57f" providerId="LiveId" clId="{AF7B6781-26DD-4632-A39F-8AE75428669C}" dt="2022-09-28T07:51:02.748" v="251"/>
          <pc:sldLayoutMkLst>
            <pc:docMk/>
            <pc:sldMasterMk cId="2077780121" sldId="2147483702"/>
            <pc:sldLayoutMk cId="2747195240" sldId="2147483718"/>
          </pc:sldLayoutMkLst>
        </pc:sldLayoutChg>
        <pc:sldLayoutChg chg="setBg">
          <pc:chgData name="divya sampath" userId="c6de1a157f96b57f" providerId="LiveId" clId="{AF7B6781-26DD-4632-A39F-8AE75428669C}" dt="2022-09-28T07:51:02.748" v="251"/>
          <pc:sldLayoutMkLst>
            <pc:docMk/>
            <pc:sldMasterMk cId="2077780121" sldId="2147483702"/>
            <pc:sldLayoutMk cId="4159401714" sldId="2147483719"/>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8A6CBD-4E58-4357-8AD4-88B0051221A6}"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F8CF9D-624B-4063-8DBF-713EFB372CB1}" type="slidenum">
              <a:rPr lang="en-IN" smtClean="0"/>
              <a:t>‹#›</a:t>
            </a:fld>
            <a:endParaRPr lang="en-IN"/>
          </a:p>
        </p:txBody>
      </p:sp>
    </p:spTree>
    <p:extLst>
      <p:ext uri="{BB962C8B-B14F-4D97-AF65-F5344CB8AC3E}">
        <p14:creationId xmlns:p14="http://schemas.microsoft.com/office/powerpoint/2010/main" val="736595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8A6CBD-4E58-4357-8AD4-88B0051221A6}"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F8CF9D-624B-4063-8DBF-713EFB372CB1}" type="slidenum">
              <a:rPr lang="en-IN" smtClean="0"/>
              <a:t>‹#›</a:t>
            </a:fld>
            <a:endParaRPr lang="en-IN"/>
          </a:p>
        </p:txBody>
      </p:sp>
    </p:spTree>
    <p:extLst>
      <p:ext uri="{BB962C8B-B14F-4D97-AF65-F5344CB8AC3E}">
        <p14:creationId xmlns:p14="http://schemas.microsoft.com/office/powerpoint/2010/main" val="1746712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8A6CBD-4E58-4357-8AD4-88B0051221A6}"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F8CF9D-624B-4063-8DBF-713EFB372CB1}" type="slidenum">
              <a:rPr lang="en-IN" smtClean="0"/>
              <a:t>‹#›</a:t>
            </a:fld>
            <a:endParaRPr lang="en-IN"/>
          </a:p>
        </p:txBody>
      </p:sp>
    </p:spTree>
    <p:extLst>
      <p:ext uri="{BB962C8B-B14F-4D97-AF65-F5344CB8AC3E}">
        <p14:creationId xmlns:p14="http://schemas.microsoft.com/office/powerpoint/2010/main" val="1401054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8A6CBD-4E58-4357-8AD4-88B0051221A6}"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F8CF9D-624B-4063-8DBF-713EFB372CB1}"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39067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8A6CBD-4E58-4357-8AD4-88B0051221A6}"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F8CF9D-624B-4063-8DBF-713EFB372CB1}" type="slidenum">
              <a:rPr lang="en-IN" smtClean="0"/>
              <a:t>‹#›</a:t>
            </a:fld>
            <a:endParaRPr lang="en-IN"/>
          </a:p>
        </p:txBody>
      </p:sp>
    </p:spTree>
    <p:extLst>
      <p:ext uri="{BB962C8B-B14F-4D97-AF65-F5344CB8AC3E}">
        <p14:creationId xmlns:p14="http://schemas.microsoft.com/office/powerpoint/2010/main" val="299797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8A6CBD-4E58-4357-8AD4-88B0051221A6}" type="datetimeFigureOut">
              <a:rPr lang="en-IN" smtClean="0"/>
              <a:t>29-09-2022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F8CF9D-624B-4063-8DBF-713EFB372CB1}" type="slidenum">
              <a:rPr lang="en-IN" smtClean="0"/>
              <a:t>‹#›</a:t>
            </a:fld>
            <a:endParaRPr lang="en-IN"/>
          </a:p>
        </p:txBody>
      </p:sp>
    </p:spTree>
    <p:extLst>
      <p:ext uri="{BB962C8B-B14F-4D97-AF65-F5344CB8AC3E}">
        <p14:creationId xmlns:p14="http://schemas.microsoft.com/office/powerpoint/2010/main" val="665219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8A6CBD-4E58-4357-8AD4-88B0051221A6}" type="datetimeFigureOut">
              <a:rPr lang="en-IN" smtClean="0"/>
              <a:t>29-09-2022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F8CF9D-624B-4063-8DBF-713EFB372CB1}" type="slidenum">
              <a:rPr lang="en-IN" smtClean="0"/>
              <a:t>‹#›</a:t>
            </a:fld>
            <a:endParaRPr lang="en-IN"/>
          </a:p>
        </p:txBody>
      </p:sp>
    </p:spTree>
    <p:extLst>
      <p:ext uri="{BB962C8B-B14F-4D97-AF65-F5344CB8AC3E}">
        <p14:creationId xmlns:p14="http://schemas.microsoft.com/office/powerpoint/2010/main" val="5340868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8A6CBD-4E58-4357-8AD4-88B0051221A6}"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F8CF9D-624B-4063-8DBF-713EFB372CB1}" type="slidenum">
              <a:rPr lang="en-IN" smtClean="0"/>
              <a:t>‹#›</a:t>
            </a:fld>
            <a:endParaRPr lang="en-IN"/>
          </a:p>
        </p:txBody>
      </p:sp>
    </p:spTree>
    <p:extLst>
      <p:ext uri="{BB962C8B-B14F-4D97-AF65-F5344CB8AC3E}">
        <p14:creationId xmlns:p14="http://schemas.microsoft.com/office/powerpoint/2010/main" val="2747195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8A6CBD-4E58-4357-8AD4-88B0051221A6}"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F8CF9D-624B-4063-8DBF-713EFB372CB1}" type="slidenum">
              <a:rPr lang="en-IN" smtClean="0"/>
              <a:t>‹#›</a:t>
            </a:fld>
            <a:endParaRPr lang="en-IN"/>
          </a:p>
        </p:txBody>
      </p:sp>
    </p:spTree>
    <p:extLst>
      <p:ext uri="{BB962C8B-B14F-4D97-AF65-F5344CB8AC3E}">
        <p14:creationId xmlns:p14="http://schemas.microsoft.com/office/powerpoint/2010/main" val="4159401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8A6CBD-4E58-4357-8AD4-88B0051221A6}"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F8CF9D-624B-4063-8DBF-713EFB372CB1}" type="slidenum">
              <a:rPr lang="en-IN" smtClean="0"/>
              <a:t>‹#›</a:t>
            </a:fld>
            <a:endParaRPr lang="en-IN"/>
          </a:p>
        </p:txBody>
      </p:sp>
    </p:spTree>
    <p:extLst>
      <p:ext uri="{BB962C8B-B14F-4D97-AF65-F5344CB8AC3E}">
        <p14:creationId xmlns:p14="http://schemas.microsoft.com/office/powerpoint/2010/main" val="446031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8A6CBD-4E58-4357-8AD4-88B0051221A6}"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F8CF9D-624B-4063-8DBF-713EFB372CB1}" type="slidenum">
              <a:rPr lang="en-IN" smtClean="0"/>
              <a:t>‹#›</a:t>
            </a:fld>
            <a:endParaRPr lang="en-IN"/>
          </a:p>
        </p:txBody>
      </p:sp>
    </p:spTree>
    <p:extLst>
      <p:ext uri="{BB962C8B-B14F-4D97-AF65-F5344CB8AC3E}">
        <p14:creationId xmlns:p14="http://schemas.microsoft.com/office/powerpoint/2010/main" val="916414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8A6CBD-4E58-4357-8AD4-88B0051221A6}"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F8CF9D-624B-4063-8DBF-713EFB372CB1}" type="slidenum">
              <a:rPr lang="en-IN" smtClean="0"/>
              <a:t>‹#›</a:t>
            </a:fld>
            <a:endParaRPr lang="en-IN"/>
          </a:p>
        </p:txBody>
      </p:sp>
    </p:spTree>
    <p:extLst>
      <p:ext uri="{BB962C8B-B14F-4D97-AF65-F5344CB8AC3E}">
        <p14:creationId xmlns:p14="http://schemas.microsoft.com/office/powerpoint/2010/main" val="3224598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8A6CBD-4E58-4357-8AD4-88B0051221A6}" type="datetimeFigureOut">
              <a:rPr lang="en-IN" smtClean="0"/>
              <a:t>29-09-2022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F8CF9D-624B-4063-8DBF-713EFB372CB1}" type="slidenum">
              <a:rPr lang="en-IN" smtClean="0"/>
              <a:t>‹#›</a:t>
            </a:fld>
            <a:endParaRPr lang="en-IN"/>
          </a:p>
        </p:txBody>
      </p:sp>
    </p:spTree>
    <p:extLst>
      <p:ext uri="{BB962C8B-B14F-4D97-AF65-F5344CB8AC3E}">
        <p14:creationId xmlns:p14="http://schemas.microsoft.com/office/powerpoint/2010/main" val="2886295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8A6CBD-4E58-4357-8AD4-88B0051221A6}" type="datetimeFigureOut">
              <a:rPr lang="en-IN" smtClean="0"/>
              <a:t>29-09-2022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F8CF9D-624B-4063-8DBF-713EFB372CB1}" type="slidenum">
              <a:rPr lang="en-IN" smtClean="0"/>
              <a:t>‹#›</a:t>
            </a:fld>
            <a:endParaRPr lang="en-IN"/>
          </a:p>
        </p:txBody>
      </p:sp>
    </p:spTree>
    <p:extLst>
      <p:ext uri="{BB962C8B-B14F-4D97-AF65-F5344CB8AC3E}">
        <p14:creationId xmlns:p14="http://schemas.microsoft.com/office/powerpoint/2010/main" val="85381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F8A6CBD-4E58-4357-8AD4-88B0051221A6}" type="datetimeFigureOut">
              <a:rPr lang="en-IN" smtClean="0"/>
              <a:t>29-09-2022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EF8CF9D-624B-4063-8DBF-713EFB372CB1}" type="slidenum">
              <a:rPr lang="en-IN" smtClean="0"/>
              <a:t>‹#›</a:t>
            </a:fld>
            <a:endParaRPr lang="en-IN"/>
          </a:p>
        </p:txBody>
      </p:sp>
    </p:spTree>
    <p:extLst>
      <p:ext uri="{BB962C8B-B14F-4D97-AF65-F5344CB8AC3E}">
        <p14:creationId xmlns:p14="http://schemas.microsoft.com/office/powerpoint/2010/main" val="2228073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8A6CBD-4E58-4357-8AD4-88B0051221A6}"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F8CF9D-624B-4063-8DBF-713EFB372CB1}" type="slidenum">
              <a:rPr lang="en-IN" smtClean="0"/>
              <a:t>‹#›</a:t>
            </a:fld>
            <a:endParaRPr lang="en-IN"/>
          </a:p>
        </p:txBody>
      </p:sp>
    </p:spTree>
    <p:extLst>
      <p:ext uri="{BB962C8B-B14F-4D97-AF65-F5344CB8AC3E}">
        <p14:creationId xmlns:p14="http://schemas.microsoft.com/office/powerpoint/2010/main" val="1244312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8A6CBD-4E58-4357-8AD4-88B0051221A6}" type="datetimeFigureOut">
              <a:rPr lang="en-IN" smtClean="0"/>
              <a:t>29-09-2022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F8CF9D-624B-4063-8DBF-713EFB372CB1}" type="slidenum">
              <a:rPr lang="en-IN" smtClean="0"/>
              <a:t>‹#›</a:t>
            </a:fld>
            <a:endParaRPr lang="en-IN"/>
          </a:p>
        </p:txBody>
      </p:sp>
    </p:spTree>
    <p:extLst>
      <p:ext uri="{BB962C8B-B14F-4D97-AF65-F5344CB8AC3E}">
        <p14:creationId xmlns:p14="http://schemas.microsoft.com/office/powerpoint/2010/main" val="2887860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90">
          <a:fgClr>
            <a:schemeClr val="accent1"/>
          </a:fgClr>
          <a:bgClr>
            <a:schemeClr val="bg1"/>
          </a:bgClr>
        </a:patt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F8A6CBD-4E58-4357-8AD4-88B0051221A6}" type="datetimeFigureOut">
              <a:rPr lang="en-IN" smtClean="0"/>
              <a:t>29-09-2022</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EF8CF9D-624B-4063-8DBF-713EFB372CB1}" type="slidenum">
              <a:rPr lang="en-IN" smtClean="0"/>
              <a:t>‹#›</a:t>
            </a:fld>
            <a:endParaRPr lang="en-IN"/>
          </a:p>
        </p:txBody>
      </p:sp>
    </p:spTree>
    <p:extLst>
      <p:ext uri="{BB962C8B-B14F-4D97-AF65-F5344CB8AC3E}">
        <p14:creationId xmlns:p14="http://schemas.microsoft.com/office/powerpoint/2010/main" val="207778012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Melbourne" TargetMode="External"/><Relationship Id="rId3" Type="http://schemas.openxmlformats.org/officeDocument/2006/relationships/hyperlink" Target="https://en.wikipedia.org/wiki/Food_prices" TargetMode="External"/><Relationship Id="rId7" Type="http://schemas.openxmlformats.org/officeDocument/2006/relationships/hyperlink" Target="https://en.wikipedia.org/wiki/Sydney" TargetMode="External"/><Relationship Id="rId2" Type="http://schemas.openxmlformats.org/officeDocument/2006/relationships/hyperlink" Target="https://en.wikipedia.org/wiki/Economist_Intelligence_Unit" TargetMode="External"/><Relationship Id="rId1" Type="http://schemas.openxmlformats.org/officeDocument/2006/relationships/slideLayout" Target="../slideLayouts/slideLayout7.xml"/><Relationship Id="rId6" Type="http://schemas.openxmlformats.org/officeDocument/2006/relationships/hyperlink" Target="https://en.wikipedia.org/wiki/Cost_of_living#cite_note-4" TargetMode="External"/><Relationship Id="rId5" Type="http://schemas.openxmlformats.org/officeDocument/2006/relationships/hyperlink" Target="https://en.wikipedia.org/wiki/Singapore" TargetMode="External"/><Relationship Id="rId10" Type="http://schemas.openxmlformats.org/officeDocument/2006/relationships/image" Target="../media/image9.jpeg"/><Relationship Id="rId4" Type="http://schemas.openxmlformats.org/officeDocument/2006/relationships/hyperlink" Target="https://en.wikipedia.org/wiki/New_York_City" TargetMode="External"/><Relationship Id="rId9"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Military_of_the_United_States" TargetMode="External"/><Relationship Id="rId7" Type="http://schemas.openxmlformats.org/officeDocument/2006/relationships/image" Target="../media/image10.jpeg"/><Relationship Id="rId2" Type="http://schemas.openxmlformats.org/officeDocument/2006/relationships/hyperlink" Target="https://en.wikipedia.org/wiki/Salary" TargetMode="External"/><Relationship Id="rId1" Type="http://schemas.openxmlformats.org/officeDocument/2006/relationships/slideLayout" Target="../slideLayouts/slideLayout7.xml"/><Relationship Id="rId6" Type="http://schemas.openxmlformats.org/officeDocument/2006/relationships/hyperlink" Target="https://en.wikipedia.org/wiki/Pay_grade" TargetMode="External"/><Relationship Id="rId5" Type="http://schemas.openxmlformats.org/officeDocument/2006/relationships/hyperlink" Target="https://en.wikipedia.org/wiki/United_States_Forces_Japan" TargetMode="External"/><Relationship Id="rId4" Type="http://schemas.openxmlformats.org/officeDocument/2006/relationships/hyperlink" Target="https://en.wikipedia.org/wiki/United_States_military_bas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9DEC3-E42A-71FB-4632-1413794A6043}"/>
              </a:ext>
            </a:extLst>
          </p:cNvPr>
          <p:cNvSpPr>
            <a:spLocks noGrp="1"/>
          </p:cNvSpPr>
          <p:nvPr>
            <p:ph type="ctrTitle"/>
          </p:nvPr>
        </p:nvSpPr>
        <p:spPr>
          <a:xfrm>
            <a:off x="1557972" y="528475"/>
            <a:ext cx="8689976" cy="2509213"/>
          </a:xfrm>
        </p:spPr>
        <p:txBody>
          <a:bodyPr>
            <a:normAutofit/>
          </a:bodyPr>
          <a:lstStyle/>
          <a:p>
            <a:r>
              <a:rPr lang="en-IN" sz="5400" dirty="0">
                <a:latin typeface="Algerian" panose="04020705040A02060702" pitchFamily="82" charset="0"/>
              </a:rPr>
              <a:t>COST OF LIVING </a:t>
            </a:r>
            <a:br>
              <a:rPr lang="en-IN" sz="5400" dirty="0">
                <a:latin typeface="Algerian" panose="04020705040A02060702" pitchFamily="82" charset="0"/>
              </a:rPr>
            </a:br>
            <a:r>
              <a:rPr lang="en-IN" sz="5400" dirty="0">
                <a:latin typeface="Algerian" panose="04020705040A02060702" pitchFamily="82" charset="0"/>
              </a:rPr>
              <a:t>POWER BI PRESENTATION  </a:t>
            </a:r>
          </a:p>
        </p:txBody>
      </p:sp>
      <p:sp>
        <p:nvSpPr>
          <p:cNvPr id="3" name="Subtitle 2">
            <a:extLst>
              <a:ext uri="{FF2B5EF4-FFF2-40B4-BE49-F238E27FC236}">
                <a16:creationId xmlns:a16="http://schemas.microsoft.com/office/drawing/2014/main" id="{85E559D8-9B57-D1B6-D9BA-EE328727F77E}"/>
              </a:ext>
            </a:extLst>
          </p:cNvPr>
          <p:cNvSpPr>
            <a:spLocks noGrp="1"/>
          </p:cNvSpPr>
          <p:nvPr>
            <p:ph type="subTitle" idx="1"/>
          </p:nvPr>
        </p:nvSpPr>
        <p:spPr>
          <a:xfrm>
            <a:off x="0" y="4074314"/>
            <a:ext cx="5588000" cy="2529840"/>
          </a:xfrm>
        </p:spPr>
        <p:txBody>
          <a:bodyPr>
            <a:normAutofit/>
          </a:bodyPr>
          <a:lstStyle/>
          <a:p>
            <a:r>
              <a:rPr lang="en-IN" sz="2400" dirty="0">
                <a:solidFill>
                  <a:srgbClr val="002060"/>
                </a:solidFill>
                <a:latin typeface="Algerian" panose="04020705040A02060702" pitchFamily="82" charset="0"/>
              </a:rPr>
              <a:t>BY </a:t>
            </a:r>
          </a:p>
          <a:p>
            <a:r>
              <a:rPr lang="en-IN" sz="2400" dirty="0">
                <a:solidFill>
                  <a:srgbClr val="002060"/>
                </a:solidFill>
                <a:latin typeface="Algerian" panose="04020705040A02060702" pitchFamily="82" charset="0"/>
              </a:rPr>
              <a:t>DIVYA SOUNDER</a:t>
            </a:r>
          </a:p>
          <a:p>
            <a:r>
              <a:rPr lang="en-IN" sz="2400" dirty="0">
                <a:solidFill>
                  <a:srgbClr val="002060"/>
                </a:solidFill>
                <a:latin typeface="Algerian" panose="04020705040A02060702" pitchFamily="82" charset="0"/>
              </a:rPr>
              <a:t>BATCH CODE:2021-7265</a:t>
            </a:r>
          </a:p>
          <a:p>
            <a:r>
              <a:rPr lang="en-IN" sz="2400" dirty="0">
                <a:solidFill>
                  <a:srgbClr val="002060"/>
                </a:solidFill>
                <a:latin typeface="Algerian" panose="04020705040A02060702" pitchFamily="82" charset="0"/>
              </a:rPr>
              <a:t>ENROLLEMENT NO:EBEONO322577974</a:t>
            </a:r>
          </a:p>
        </p:txBody>
      </p:sp>
      <p:pic>
        <p:nvPicPr>
          <p:cNvPr id="7" name="Picture 6">
            <a:extLst>
              <a:ext uri="{FF2B5EF4-FFF2-40B4-BE49-F238E27FC236}">
                <a16:creationId xmlns:a16="http://schemas.microsoft.com/office/drawing/2014/main" id="{6A184067-2BE7-62A9-8A73-09BDEC5CA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9200" y="3820312"/>
            <a:ext cx="5781040" cy="2783842"/>
          </a:xfrm>
          <a:prstGeom prst="rect">
            <a:avLst/>
          </a:prstGeom>
        </p:spPr>
      </p:pic>
    </p:spTree>
    <p:extLst>
      <p:ext uri="{BB962C8B-B14F-4D97-AF65-F5344CB8AC3E}">
        <p14:creationId xmlns:p14="http://schemas.microsoft.com/office/powerpoint/2010/main" val="2168627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16B2023-3C65-8F3A-4E80-CB668C62917B}"/>
              </a:ext>
            </a:extLst>
          </p:cNvPr>
          <p:cNvSpPr txBox="1"/>
          <p:nvPr/>
        </p:nvSpPr>
        <p:spPr>
          <a:xfrm flipH="1">
            <a:off x="599438" y="4795897"/>
            <a:ext cx="10911841" cy="1569660"/>
          </a:xfrm>
          <a:prstGeom prst="rect">
            <a:avLst/>
          </a:prstGeom>
          <a:noFill/>
        </p:spPr>
        <p:txBody>
          <a:bodyPr wrap="square" rtlCol="0">
            <a:spAutoFit/>
          </a:bodyPr>
          <a:lstStyle/>
          <a:p>
            <a:r>
              <a:rPr lang="en-IN" sz="3200" dirty="0">
                <a:solidFill>
                  <a:srgbClr val="0070C0"/>
                </a:solidFill>
                <a:latin typeface="Algerian" panose="04020705040A02060702" pitchFamily="82" charset="0"/>
              </a:rPr>
              <a:t>In page one I can use to create a </a:t>
            </a:r>
            <a:r>
              <a:rPr lang="en-IN" sz="3200" dirty="0" err="1">
                <a:solidFill>
                  <a:srgbClr val="0070C0"/>
                </a:solidFill>
                <a:latin typeface="Algerian" panose="04020705040A02060702" pitchFamily="82" charset="0"/>
              </a:rPr>
              <a:t>visulisation</a:t>
            </a:r>
            <a:r>
              <a:rPr lang="en-IN" sz="3200" dirty="0">
                <a:solidFill>
                  <a:srgbClr val="0070C0"/>
                </a:solidFill>
                <a:latin typeface="Algerian" panose="04020705040A02060702" pitchFamily="82" charset="0"/>
              </a:rPr>
              <a:t> as stack bar chart, stack column chart ,cluster bar chart, line chart , ribbon chart , tree map </a:t>
            </a:r>
          </a:p>
        </p:txBody>
      </p:sp>
      <p:pic>
        <p:nvPicPr>
          <p:cNvPr id="12" name="Picture 11">
            <a:extLst>
              <a:ext uri="{FF2B5EF4-FFF2-40B4-BE49-F238E27FC236}">
                <a16:creationId xmlns:a16="http://schemas.microsoft.com/office/drawing/2014/main" id="{3A45359F-A326-0298-1DD1-42609A46F7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4502260"/>
          </a:xfrm>
          <a:prstGeom prst="rect">
            <a:avLst/>
          </a:prstGeom>
        </p:spPr>
      </p:pic>
    </p:spTree>
    <p:extLst>
      <p:ext uri="{BB962C8B-B14F-4D97-AF65-F5344CB8AC3E}">
        <p14:creationId xmlns:p14="http://schemas.microsoft.com/office/powerpoint/2010/main" val="1562821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02F56B-5EB5-3FA0-97E8-2751E82B8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7841" y="203200"/>
            <a:ext cx="7768546" cy="6654800"/>
          </a:xfrm>
          <a:prstGeom prst="rect">
            <a:avLst/>
          </a:prstGeom>
        </p:spPr>
      </p:pic>
      <p:sp>
        <p:nvSpPr>
          <p:cNvPr id="6" name="TextBox 5">
            <a:extLst>
              <a:ext uri="{FF2B5EF4-FFF2-40B4-BE49-F238E27FC236}">
                <a16:creationId xmlns:a16="http://schemas.microsoft.com/office/drawing/2014/main" id="{41DBABA4-2B9D-21B4-8E59-6162CF2D7E0A}"/>
              </a:ext>
            </a:extLst>
          </p:cNvPr>
          <p:cNvSpPr txBox="1"/>
          <p:nvPr/>
        </p:nvSpPr>
        <p:spPr>
          <a:xfrm>
            <a:off x="416560" y="2165588"/>
            <a:ext cx="3464560" cy="2677656"/>
          </a:xfrm>
          <a:prstGeom prst="rect">
            <a:avLst/>
          </a:prstGeom>
          <a:noFill/>
        </p:spPr>
        <p:txBody>
          <a:bodyPr wrap="square" rtlCol="0">
            <a:spAutoFit/>
          </a:bodyPr>
          <a:lstStyle/>
          <a:p>
            <a:r>
              <a:rPr lang="en-IN" dirty="0"/>
              <a:t> </a:t>
            </a:r>
            <a:r>
              <a:rPr lang="en-IN" sz="2800" dirty="0">
                <a:solidFill>
                  <a:srgbClr val="0070C0"/>
                </a:solidFill>
                <a:latin typeface="Algerian" panose="04020705040A02060702" pitchFamily="82" charset="0"/>
              </a:rPr>
              <a:t>in page two I use pie chart, donut chart, funnel chart, table chart, key influencer </a:t>
            </a:r>
          </a:p>
        </p:txBody>
      </p:sp>
    </p:spTree>
    <p:extLst>
      <p:ext uri="{BB962C8B-B14F-4D97-AF65-F5344CB8AC3E}">
        <p14:creationId xmlns:p14="http://schemas.microsoft.com/office/powerpoint/2010/main" val="3029224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760CCC-2CFE-52B0-1E2A-F97C359A66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792720" cy="6858000"/>
          </a:xfrm>
          <a:prstGeom prst="rect">
            <a:avLst/>
          </a:prstGeom>
        </p:spPr>
      </p:pic>
      <p:sp>
        <p:nvSpPr>
          <p:cNvPr id="4" name="TextBox 3">
            <a:extLst>
              <a:ext uri="{FF2B5EF4-FFF2-40B4-BE49-F238E27FC236}">
                <a16:creationId xmlns:a16="http://schemas.microsoft.com/office/drawing/2014/main" id="{B470C6D5-33B5-4716-7341-34CD7492422D}"/>
              </a:ext>
            </a:extLst>
          </p:cNvPr>
          <p:cNvSpPr txBox="1"/>
          <p:nvPr/>
        </p:nvSpPr>
        <p:spPr>
          <a:xfrm flipH="1">
            <a:off x="7954177" y="980500"/>
            <a:ext cx="4160703" cy="3539430"/>
          </a:xfrm>
          <a:prstGeom prst="rect">
            <a:avLst/>
          </a:prstGeom>
          <a:noFill/>
        </p:spPr>
        <p:txBody>
          <a:bodyPr wrap="square" rtlCol="0">
            <a:spAutoFit/>
          </a:bodyPr>
          <a:lstStyle/>
          <a:p>
            <a:r>
              <a:rPr lang="en-IN" sz="3200" dirty="0">
                <a:solidFill>
                  <a:srgbClr val="0070C0"/>
                </a:solidFill>
                <a:latin typeface="Algerian" panose="04020705040A02060702" pitchFamily="82" charset="0"/>
              </a:rPr>
              <a:t>In page three I use KPI, multi row card, filled map, waterfall chart, line and cluster column chart scatter chart </a:t>
            </a:r>
          </a:p>
        </p:txBody>
      </p:sp>
    </p:spTree>
    <p:extLst>
      <p:ext uri="{BB962C8B-B14F-4D97-AF65-F5344CB8AC3E}">
        <p14:creationId xmlns:p14="http://schemas.microsoft.com/office/powerpoint/2010/main" val="448606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5B24D3-EB69-0858-3573-A3F5F91093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240" y="1991360"/>
            <a:ext cx="12192000" cy="4968240"/>
          </a:xfrm>
          <a:prstGeom prst="rect">
            <a:avLst/>
          </a:prstGeom>
        </p:spPr>
      </p:pic>
      <p:sp>
        <p:nvSpPr>
          <p:cNvPr id="6" name="TextBox 5">
            <a:extLst>
              <a:ext uri="{FF2B5EF4-FFF2-40B4-BE49-F238E27FC236}">
                <a16:creationId xmlns:a16="http://schemas.microsoft.com/office/drawing/2014/main" id="{D28C5EA9-04CC-050D-5000-96A47BA6BEFB}"/>
              </a:ext>
            </a:extLst>
          </p:cNvPr>
          <p:cNvSpPr txBox="1"/>
          <p:nvPr/>
        </p:nvSpPr>
        <p:spPr>
          <a:xfrm flipH="1">
            <a:off x="1314826" y="618125"/>
            <a:ext cx="8225413" cy="1077218"/>
          </a:xfrm>
          <a:prstGeom prst="rect">
            <a:avLst/>
          </a:prstGeom>
          <a:noFill/>
        </p:spPr>
        <p:txBody>
          <a:bodyPr wrap="square" rtlCol="0">
            <a:spAutoFit/>
          </a:bodyPr>
          <a:lstStyle/>
          <a:p>
            <a:r>
              <a:rPr lang="en-IN" sz="3200" dirty="0">
                <a:solidFill>
                  <a:srgbClr val="0070C0"/>
                </a:solidFill>
                <a:latin typeface="Algerian" panose="04020705040A02060702" pitchFamily="82" charset="0"/>
              </a:rPr>
              <a:t>In page  four I used card, map, 100% stacked column chart, gauge </a:t>
            </a:r>
          </a:p>
        </p:txBody>
      </p:sp>
    </p:spTree>
    <p:extLst>
      <p:ext uri="{BB962C8B-B14F-4D97-AF65-F5344CB8AC3E}">
        <p14:creationId xmlns:p14="http://schemas.microsoft.com/office/powerpoint/2010/main" val="1758866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5F855C-EB9B-78A0-19CE-43A30736A48F}"/>
              </a:ext>
            </a:extLst>
          </p:cNvPr>
          <p:cNvGraphicFramePr>
            <a:graphicFrameLocks noGrp="1"/>
          </p:cNvGraphicFramePr>
          <p:nvPr>
            <p:extLst>
              <p:ext uri="{D42A27DB-BD31-4B8C-83A1-F6EECF244321}">
                <p14:modId xmlns:p14="http://schemas.microsoft.com/office/powerpoint/2010/main" val="3767117391"/>
              </p:ext>
            </p:extLst>
          </p:nvPr>
        </p:nvGraphicFramePr>
        <p:xfrm>
          <a:off x="1056640" y="335280"/>
          <a:ext cx="9611360" cy="6187440"/>
        </p:xfrm>
        <a:graphic>
          <a:graphicData uri="http://schemas.openxmlformats.org/drawingml/2006/table">
            <a:tbl>
              <a:tblPr/>
              <a:tblGrid>
                <a:gridCol w="4805680">
                  <a:extLst>
                    <a:ext uri="{9D8B030D-6E8A-4147-A177-3AD203B41FA5}">
                      <a16:colId xmlns:a16="http://schemas.microsoft.com/office/drawing/2014/main" val="735370089"/>
                    </a:ext>
                  </a:extLst>
                </a:gridCol>
                <a:gridCol w="4805680">
                  <a:extLst>
                    <a:ext uri="{9D8B030D-6E8A-4147-A177-3AD203B41FA5}">
                      <a16:colId xmlns:a16="http://schemas.microsoft.com/office/drawing/2014/main" val="387390426"/>
                    </a:ext>
                  </a:extLst>
                </a:gridCol>
              </a:tblGrid>
              <a:tr h="1119632">
                <a:tc>
                  <a:txBody>
                    <a:bodyPr/>
                    <a:lstStyle/>
                    <a:p>
                      <a:pPr fontAlgn="ctr"/>
                      <a:r>
                        <a:rPr lang="en-US" sz="2000" dirty="0">
                          <a:effectLst/>
                        </a:rPr>
                        <a:t>Power BI offers a query editor (used to edit data files before loading it to Power BI) that helps to do a lot of things easier.</a:t>
                      </a:r>
                    </a:p>
                  </a:txBody>
                  <a:tcPr marL="32612" marR="32612" marT="16306" marB="16306" anchor="ctr">
                    <a:lnL>
                      <a:noFill/>
                    </a:lnL>
                    <a:lnR>
                      <a:noFill/>
                    </a:lnR>
                    <a:lnT>
                      <a:noFill/>
                    </a:lnT>
                    <a:lnB>
                      <a:noFill/>
                    </a:lnB>
                    <a:solidFill>
                      <a:srgbClr val="FFFFFF"/>
                    </a:solidFill>
                  </a:tcPr>
                </a:tc>
                <a:tc>
                  <a:txBody>
                    <a:bodyPr/>
                    <a:lstStyle/>
                    <a:p>
                      <a:pPr fontAlgn="ctr"/>
                      <a:br>
                        <a:rPr lang="en-US" sz="2000">
                          <a:effectLst/>
                        </a:rPr>
                      </a:br>
                      <a:r>
                        <a:rPr lang="en-US" sz="2000">
                          <a:effectLst/>
                        </a:rPr>
                        <a:t>Tableau does not support this feature.</a:t>
                      </a:r>
                    </a:p>
                  </a:txBody>
                  <a:tcPr marL="32612" marR="32612" marT="16306" marB="16306" anchor="ctr">
                    <a:lnL>
                      <a:noFill/>
                    </a:lnL>
                    <a:lnR>
                      <a:noFill/>
                    </a:lnR>
                    <a:lnT>
                      <a:noFill/>
                    </a:lnT>
                    <a:lnB>
                      <a:noFill/>
                    </a:lnB>
                    <a:solidFill>
                      <a:srgbClr val="FFFFFF"/>
                    </a:solidFill>
                  </a:tcPr>
                </a:tc>
                <a:extLst>
                  <a:ext uri="{0D108BD9-81ED-4DB2-BD59-A6C34878D82A}">
                    <a16:rowId xmlns:a16="http://schemas.microsoft.com/office/drawing/2014/main" val="2870597494"/>
                  </a:ext>
                </a:extLst>
              </a:tr>
              <a:tr h="942848">
                <a:tc>
                  <a:txBody>
                    <a:bodyPr/>
                    <a:lstStyle/>
                    <a:p>
                      <a:pPr fontAlgn="ctr"/>
                      <a:r>
                        <a:rPr lang="en-US" sz="2000" dirty="0">
                          <a:effectLst/>
                        </a:rPr>
                        <a:t>Power BI doesn’t run on Mac, it can only run on Windows since it is a Microsoft’s application.</a:t>
                      </a:r>
                    </a:p>
                  </a:txBody>
                  <a:tcPr marL="32612" marR="32612" marT="16306" marB="16306" anchor="ctr">
                    <a:lnL>
                      <a:noFill/>
                    </a:lnL>
                    <a:lnR>
                      <a:noFill/>
                    </a:lnR>
                    <a:lnT>
                      <a:noFill/>
                    </a:lnT>
                    <a:lnB>
                      <a:noFill/>
                    </a:lnB>
                    <a:solidFill>
                      <a:srgbClr val="FFFFFF"/>
                    </a:solidFill>
                  </a:tcPr>
                </a:tc>
                <a:tc>
                  <a:txBody>
                    <a:bodyPr/>
                    <a:lstStyle/>
                    <a:p>
                      <a:pPr fontAlgn="ctr"/>
                      <a:r>
                        <a:rPr lang="en-US" sz="2000" dirty="0">
                          <a:effectLst/>
                        </a:rPr>
                        <a:t>Tableau can run on Windows and Mac OS.</a:t>
                      </a:r>
                    </a:p>
                  </a:txBody>
                  <a:tcPr marL="32612" marR="32612" marT="16306" marB="16306" anchor="ctr">
                    <a:lnL>
                      <a:noFill/>
                    </a:lnL>
                    <a:lnR>
                      <a:noFill/>
                    </a:lnR>
                    <a:lnT>
                      <a:noFill/>
                    </a:lnT>
                    <a:lnB>
                      <a:noFill/>
                    </a:lnB>
                    <a:solidFill>
                      <a:srgbClr val="FFFFFF"/>
                    </a:solidFill>
                  </a:tcPr>
                </a:tc>
                <a:extLst>
                  <a:ext uri="{0D108BD9-81ED-4DB2-BD59-A6C34878D82A}">
                    <a16:rowId xmlns:a16="http://schemas.microsoft.com/office/drawing/2014/main" val="3104131199"/>
                  </a:ext>
                </a:extLst>
              </a:tr>
              <a:tr h="942848">
                <a:tc>
                  <a:txBody>
                    <a:bodyPr/>
                    <a:lstStyle/>
                    <a:p>
                      <a:pPr fontAlgn="ctr"/>
                      <a:r>
                        <a:rPr lang="en-US" sz="2000" dirty="0">
                          <a:effectLst/>
                        </a:rPr>
                        <a:t>It is generally use by naïve users and experienced users.</a:t>
                      </a:r>
                    </a:p>
                  </a:txBody>
                  <a:tcPr marL="32612" marR="32612" marT="16306" marB="16306" anchor="ctr">
                    <a:lnL>
                      <a:noFill/>
                    </a:lnL>
                    <a:lnR>
                      <a:noFill/>
                    </a:lnR>
                    <a:lnT>
                      <a:noFill/>
                    </a:lnT>
                    <a:lnB>
                      <a:noFill/>
                    </a:lnB>
                    <a:solidFill>
                      <a:srgbClr val="FFFFFF"/>
                    </a:solidFill>
                  </a:tcPr>
                </a:tc>
                <a:tc>
                  <a:txBody>
                    <a:bodyPr/>
                    <a:lstStyle/>
                    <a:p>
                      <a:pPr fontAlgn="ctr"/>
                      <a:r>
                        <a:rPr lang="en-US" sz="2000">
                          <a:effectLst/>
                        </a:rPr>
                        <a:t>It is generally use by analysts and experienced users for their analytics purposes.</a:t>
                      </a:r>
                    </a:p>
                  </a:txBody>
                  <a:tcPr marL="32612" marR="32612" marT="16306" marB="16306" anchor="ctr">
                    <a:lnL>
                      <a:noFill/>
                    </a:lnL>
                    <a:lnR>
                      <a:noFill/>
                    </a:lnR>
                    <a:lnT>
                      <a:noFill/>
                    </a:lnT>
                    <a:lnB>
                      <a:noFill/>
                    </a:lnB>
                    <a:solidFill>
                      <a:srgbClr val="FFFFFF"/>
                    </a:solidFill>
                  </a:tcPr>
                </a:tc>
                <a:extLst>
                  <a:ext uri="{0D108BD9-81ED-4DB2-BD59-A6C34878D82A}">
                    <a16:rowId xmlns:a16="http://schemas.microsoft.com/office/drawing/2014/main" val="715683582"/>
                  </a:ext>
                </a:extLst>
              </a:tr>
              <a:tr h="1119632">
                <a:tc>
                  <a:txBody>
                    <a:bodyPr/>
                    <a:lstStyle/>
                    <a:p>
                      <a:pPr fontAlgn="ctr"/>
                      <a:r>
                        <a:rPr lang="en-US" sz="2000" dirty="0">
                          <a:effectLst/>
                        </a:rPr>
                        <a:t>Power BI supports various data sources but has limited access to other databases and servers compared to Tableau.</a:t>
                      </a:r>
                    </a:p>
                  </a:txBody>
                  <a:tcPr marL="32612" marR="32612" marT="16306" marB="16306" anchor="ctr">
                    <a:lnL>
                      <a:noFill/>
                    </a:lnL>
                    <a:lnR>
                      <a:noFill/>
                    </a:lnR>
                    <a:lnT>
                      <a:noFill/>
                    </a:lnT>
                    <a:lnB>
                      <a:noFill/>
                    </a:lnB>
                    <a:solidFill>
                      <a:srgbClr val="FFFFFF"/>
                    </a:solidFill>
                  </a:tcPr>
                </a:tc>
                <a:tc>
                  <a:txBody>
                    <a:bodyPr/>
                    <a:lstStyle/>
                    <a:p>
                      <a:pPr fontAlgn="ctr"/>
                      <a:r>
                        <a:rPr lang="en-US" sz="2000" dirty="0">
                          <a:effectLst/>
                        </a:rPr>
                        <a:t>Tableau Software has access to several data sources and servers.</a:t>
                      </a:r>
                    </a:p>
                  </a:txBody>
                  <a:tcPr marL="32612" marR="32612" marT="16306" marB="16306" anchor="ctr">
                    <a:lnL>
                      <a:noFill/>
                    </a:lnL>
                    <a:lnR>
                      <a:noFill/>
                    </a:lnR>
                    <a:lnT>
                      <a:noFill/>
                    </a:lnT>
                    <a:lnB>
                      <a:noFill/>
                    </a:lnB>
                    <a:solidFill>
                      <a:srgbClr val="FFFFFF"/>
                    </a:solidFill>
                  </a:tcPr>
                </a:tc>
                <a:extLst>
                  <a:ext uri="{0D108BD9-81ED-4DB2-BD59-A6C34878D82A}">
                    <a16:rowId xmlns:a16="http://schemas.microsoft.com/office/drawing/2014/main" val="1567211255"/>
                  </a:ext>
                </a:extLst>
              </a:tr>
              <a:tr h="766064">
                <a:tc>
                  <a:txBody>
                    <a:bodyPr/>
                    <a:lstStyle/>
                    <a:p>
                      <a:pPr fontAlgn="ctr"/>
                      <a:r>
                        <a:rPr lang="en-US" sz="2000">
                          <a:effectLst/>
                        </a:rPr>
                        <a:t>Power BI has stringent licensing and SaaS infrastructure</a:t>
                      </a:r>
                    </a:p>
                  </a:txBody>
                  <a:tcPr marL="32612" marR="32612" marT="16306" marB="16306" anchor="ctr">
                    <a:lnL>
                      <a:noFill/>
                    </a:lnL>
                    <a:lnR>
                      <a:noFill/>
                    </a:lnR>
                    <a:lnT>
                      <a:noFill/>
                    </a:lnT>
                    <a:lnB>
                      <a:noFill/>
                    </a:lnB>
                    <a:solidFill>
                      <a:srgbClr val="FFFFFF"/>
                    </a:solidFill>
                  </a:tcPr>
                </a:tc>
                <a:tc>
                  <a:txBody>
                    <a:bodyPr/>
                    <a:lstStyle/>
                    <a:p>
                      <a:pPr fontAlgn="ctr"/>
                      <a:r>
                        <a:rPr lang="en-US" sz="2000" dirty="0">
                          <a:effectLst/>
                        </a:rPr>
                        <a:t>Tableau has flexible licensing and n-tier client server architecture..</a:t>
                      </a:r>
                    </a:p>
                  </a:txBody>
                  <a:tcPr marL="32612" marR="32612" marT="16306" marB="16306" anchor="ctr">
                    <a:lnL>
                      <a:noFill/>
                    </a:lnL>
                    <a:lnR>
                      <a:noFill/>
                    </a:lnR>
                    <a:lnT>
                      <a:noFill/>
                    </a:lnT>
                    <a:lnB>
                      <a:noFill/>
                    </a:lnB>
                    <a:solidFill>
                      <a:srgbClr val="FFFFFF"/>
                    </a:solidFill>
                  </a:tcPr>
                </a:tc>
                <a:extLst>
                  <a:ext uri="{0D108BD9-81ED-4DB2-BD59-A6C34878D82A}">
                    <a16:rowId xmlns:a16="http://schemas.microsoft.com/office/drawing/2014/main" val="3953095320"/>
                  </a:ext>
                </a:extLst>
              </a:tr>
              <a:tr h="1296416">
                <a:tc>
                  <a:txBody>
                    <a:bodyPr/>
                    <a:lstStyle/>
                    <a:p>
                      <a:pPr fontAlgn="ctr"/>
                      <a:r>
                        <a:rPr lang="en-US" sz="2000">
                          <a:effectLst/>
                        </a:rPr>
                        <a:t>It is integrated with Microsoft Azure, which helps in analyzing the data and understanding the patterns of the product.</a:t>
                      </a:r>
                    </a:p>
                  </a:txBody>
                  <a:tcPr marL="32612" marR="32612" marT="16306" marB="16306" anchor="ctr">
                    <a:lnL>
                      <a:noFill/>
                    </a:lnL>
                    <a:lnR>
                      <a:noFill/>
                    </a:lnR>
                    <a:lnT>
                      <a:noFill/>
                    </a:lnT>
                    <a:lnB>
                      <a:noFill/>
                    </a:lnB>
                    <a:solidFill>
                      <a:srgbClr val="FFFFFF"/>
                    </a:solidFill>
                  </a:tcPr>
                </a:tc>
                <a:tc>
                  <a:txBody>
                    <a:bodyPr/>
                    <a:lstStyle/>
                    <a:p>
                      <a:pPr fontAlgn="ctr"/>
                      <a:r>
                        <a:rPr lang="en-US" sz="2000" dirty="0">
                          <a:effectLst/>
                        </a:rPr>
                        <a:t>Tableau has built-in machine learning capabilities which makes it suitable for doing ML operations on datasets.</a:t>
                      </a:r>
                    </a:p>
                  </a:txBody>
                  <a:tcPr marL="32612" marR="32612" marT="16306" marB="16306" anchor="ctr">
                    <a:lnL>
                      <a:noFill/>
                    </a:lnL>
                    <a:lnR>
                      <a:noFill/>
                    </a:lnR>
                    <a:lnT>
                      <a:noFill/>
                    </a:lnT>
                    <a:lnB>
                      <a:noFill/>
                    </a:lnB>
                    <a:solidFill>
                      <a:srgbClr val="FFFFFF"/>
                    </a:solidFill>
                  </a:tcPr>
                </a:tc>
                <a:extLst>
                  <a:ext uri="{0D108BD9-81ED-4DB2-BD59-A6C34878D82A}">
                    <a16:rowId xmlns:a16="http://schemas.microsoft.com/office/drawing/2014/main" val="2158935777"/>
                  </a:ext>
                </a:extLst>
              </a:tr>
            </a:tbl>
          </a:graphicData>
        </a:graphic>
      </p:graphicFrame>
    </p:spTree>
    <p:extLst>
      <p:ext uri="{BB962C8B-B14F-4D97-AF65-F5344CB8AC3E}">
        <p14:creationId xmlns:p14="http://schemas.microsoft.com/office/powerpoint/2010/main" val="2630054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B733626-F56D-5D28-C71E-B5D030086E4D}"/>
              </a:ext>
            </a:extLst>
          </p:cNvPr>
          <p:cNvSpPr txBox="1"/>
          <p:nvPr/>
        </p:nvSpPr>
        <p:spPr>
          <a:xfrm>
            <a:off x="2397760" y="1882894"/>
            <a:ext cx="6096000" cy="1323439"/>
          </a:xfrm>
          <a:prstGeom prst="rect">
            <a:avLst/>
          </a:prstGeom>
          <a:noFill/>
        </p:spPr>
        <p:txBody>
          <a:bodyPr wrap="square">
            <a:spAutoFit/>
          </a:bodyPr>
          <a:lstStyle/>
          <a:p>
            <a:pPr algn="ctr"/>
            <a:r>
              <a:rPr lang="en-IN"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glow rad="228600">
                    <a:schemeClr val="accent5">
                      <a:satMod val="175000"/>
                      <a:alpha val="40000"/>
                    </a:schemeClr>
                  </a:glow>
                  <a:outerShdw dist="38100" dir="2640000" algn="bl" rotWithShape="0">
                    <a:schemeClr val="tx2">
                      <a:lumMod val="75000"/>
                    </a:schemeClr>
                  </a:outerShdw>
                </a:effectLst>
                <a:latin typeface="Algerian" panose="04020705040A02060702" pitchFamily="82" charset="0"/>
              </a:rPr>
              <a:t>THANK YOU </a:t>
            </a:r>
          </a:p>
        </p:txBody>
      </p:sp>
      <p:sp>
        <p:nvSpPr>
          <p:cNvPr id="14" name="TextBox 13">
            <a:extLst>
              <a:ext uri="{FF2B5EF4-FFF2-40B4-BE49-F238E27FC236}">
                <a16:creationId xmlns:a16="http://schemas.microsoft.com/office/drawing/2014/main" id="{42433FF6-61CA-15DC-1064-9956FBDEEAB5}"/>
              </a:ext>
            </a:extLst>
          </p:cNvPr>
          <p:cNvSpPr txBox="1"/>
          <p:nvPr/>
        </p:nvSpPr>
        <p:spPr>
          <a:xfrm flipH="1">
            <a:off x="1976116" y="4063106"/>
            <a:ext cx="4465324" cy="369332"/>
          </a:xfrm>
          <a:prstGeom prst="rect">
            <a:avLst/>
          </a:prstGeom>
          <a:noFill/>
        </p:spPr>
        <p:txBody>
          <a:bodyPr wrap="square" rtlCol="0">
            <a:spAutoFit/>
          </a:bodyPr>
          <a:lstStyle/>
          <a:p>
            <a:r>
              <a:rPr lang="en-IN" i="1" dirty="0">
                <a:solidFill>
                  <a:schemeClr val="accent4">
                    <a:lumMod val="75000"/>
                  </a:schemeClr>
                </a:solidFill>
                <a:latin typeface="Arial Black" panose="020B0A04020102020204" pitchFamily="34" charset="0"/>
              </a:rPr>
              <a:t>CONTACT NUMBER:9176743513                                                                                      </a:t>
            </a:r>
            <a:endParaRPr lang="en-IN" i="1" dirty="0">
              <a:solidFill>
                <a:schemeClr val="accent4">
                  <a:lumMod val="75000"/>
                </a:schemeClr>
              </a:solidFill>
            </a:endParaRPr>
          </a:p>
        </p:txBody>
      </p:sp>
      <p:pic>
        <p:nvPicPr>
          <p:cNvPr id="16" name="Picture 15">
            <a:extLst>
              <a:ext uri="{FF2B5EF4-FFF2-40B4-BE49-F238E27FC236}">
                <a16:creationId xmlns:a16="http://schemas.microsoft.com/office/drawing/2014/main" id="{1B2E7400-9F39-DBDB-F4BA-B4931141E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751" y="4063106"/>
            <a:ext cx="1015365" cy="669498"/>
          </a:xfrm>
          <a:prstGeom prst="rect">
            <a:avLst/>
          </a:prstGeom>
        </p:spPr>
      </p:pic>
      <p:sp>
        <p:nvSpPr>
          <p:cNvPr id="2" name="TextBox 1">
            <a:extLst>
              <a:ext uri="{FF2B5EF4-FFF2-40B4-BE49-F238E27FC236}">
                <a16:creationId xmlns:a16="http://schemas.microsoft.com/office/drawing/2014/main" id="{0F7CB678-F2C4-AC6F-B5E1-ECC7D7438DC9}"/>
              </a:ext>
            </a:extLst>
          </p:cNvPr>
          <p:cNvSpPr txBox="1"/>
          <p:nvPr/>
        </p:nvSpPr>
        <p:spPr>
          <a:xfrm flipH="1">
            <a:off x="2108198" y="5180706"/>
            <a:ext cx="5064761" cy="584775"/>
          </a:xfrm>
          <a:prstGeom prst="rect">
            <a:avLst/>
          </a:prstGeom>
          <a:noFill/>
        </p:spPr>
        <p:txBody>
          <a:bodyPr wrap="square" rtlCol="0">
            <a:spAutoFit/>
          </a:bodyPr>
          <a:lstStyle/>
          <a:p>
            <a:r>
              <a:rPr lang="en-IN" sz="1600" i="1" dirty="0">
                <a:solidFill>
                  <a:schemeClr val="accent4">
                    <a:lumMod val="75000"/>
                  </a:schemeClr>
                </a:solidFill>
                <a:latin typeface="Arial Black" panose="020B0A04020102020204" pitchFamily="34" charset="0"/>
              </a:rPr>
              <a:t>MAIL  </a:t>
            </a:r>
          </a:p>
          <a:p>
            <a:r>
              <a:rPr lang="en-IN" sz="1600" i="1" dirty="0">
                <a:solidFill>
                  <a:schemeClr val="accent4">
                    <a:lumMod val="75000"/>
                  </a:schemeClr>
                </a:solidFill>
                <a:latin typeface="Arial Black" panose="020B0A04020102020204" pitchFamily="34" charset="0"/>
              </a:rPr>
              <a:t>ADDRESS:divyasampath0627@gmail.com</a:t>
            </a:r>
          </a:p>
        </p:txBody>
      </p:sp>
      <p:pic>
        <p:nvPicPr>
          <p:cNvPr id="4" name="Picture 3">
            <a:extLst>
              <a:ext uri="{FF2B5EF4-FFF2-40B4-BE49-F238E27FC236}">
                <a16:creationId xmlns:a16="http://schemas.microsoft.com/office/drawing/2014/main" id="{4FE77C0B-B5AF-62B8-DA3F-ACFFE7BEE0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158" y="5015546"/>
            <a:ext cx="1082040" cy="749935"/>
          </a:xfrm>
          <a:prstGeom prst="rect">
            <a:avLst/>
          </a:prstGeom>
        </p:spPr>
      </p:pic>
    </p:spTree>
    <p:extLst>
      <p:ext uri="{BB962C8B-B14F-4D97-AF65-F5344CB8AC3E}">
        <p14:creationId xmlns:p14="http://schemas.microsoft.com/office/powerpoint/2010/main" val="4053778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2CF4D4-6A6D-7305-4AE1-FB5140ADAD53}"/>
              </a:ext>
            </a:extLst>
          </p:cNvPr>
          <p:cNvSpPr txBox="1"/>
          <p:nvPr/>
        </p:nvSpPr>
        <p:spPr>
          <a:xfrm>
            <a:off x="741680" y="226814"/>
            <a:ext cx="6096000" cy="523220"/>
          </a:xfrm>
          <a:prstGeom prst="rect">
            <a:avLst/>
          </a:prstGeom>
          <a:noFill/>
        </p:spPr>
        <p:txBody>
          <a:bodyPr wrap="square">
            <a:spAutoFit/>
          </a:bodyPr>
          <a:lstStyle/>
          <a:p>
            <a:pPr algn="l"/>
            <a:r>
              <a:rPr lang="en-IN" sz="2800" b="1" i="0" dirty="0">
                <a:solidFill>
                  <a:srgbClr val="000000"/>
                </a:solidFill>
                <a:effectLst/>
                <a:latin typeface="Inter"/>
              </a:rPr>
              <a:t>Power BI</a:t>
            </a:r>
          </a:p>
        </p:txBody>
      </p:sp>
      <p:sp>
        <p:nvSpPr>
          <p:cNvPr id="7" name="TextBox 6">
            <a:extLst>
              <a:ext uri="{FF2B5EF4-FFF2-40B4-BE49-F238E27FC236}">
                <a16:creationId xmlns:a16="http://schemas.microsoft.com/office/drawing/2014/main" id="{D01DB4C3-8CD6-2409-0DF3-6F476CC4BD11}"/>
              </a:ext>
            </a:extLst>
          </p:cNvPr>
          <p:cNvSpPr txBox="1"/>
          <p:nvPr/>
        </p:nvSpPr>
        <p:spPr>
          <a:xfrm>
            <a:off x="701040" y="919431"/>
            <a:ext cx="11490960" cy="5693866"/>
          </a:xfrm>
          <a:prstGeom prst="rect">
            <a:avLst/>
          </a:prstGeom>
          <a:noFill/>
        </p:spPr>
        <p:txBody>
          <a:bodyPr wrap="square">
            <a:spAutoFit/>
          </a:bodyPr>
          <a:lstStyle/>
          <a:p>
            <a:r>
              <a:rPr lang="en-US" sz="2400" dirty="0">
                <a:solidFill>
                  <a:srgbClr val="000000"/>
                </a:solidFill>
                <a:latin typeface="Inter"/>
              </a:rPr>
              <a:t> </a:t>
            </a:r>
            <a:r>
              <a:rPr lang="en-US" sz="2800" dirty="0">
                <a:solidFill>
                  <a:schemeClr val="accent4">
                    <a:lumMod val="50000"/>
                  </a:schemeClr>
                </a:solidFill>
                <a:latin typeface="Inter"/>
              </a:rPr>
              <a:t>Power BI is a leading BI tool for data analytics, creating data visualization, and preparing ad-hoc reports that gives a multi-perspective view of the dataset. You can handle data from different sources after the cleaning (</a:t>
            </a:r>
            <a:r>
              <a:rPr lang="en-US" sz="2800" i="1" dirty="0">
                <a:solidFill>
                  <a:schemeClr val="accent4">
                    <a:lumMod val="50000"/>
                  </a:schemeClr>
                </a:solidFill>
                <a:latin typeface="Inter"/>
              </a:rPr>
              <a:t>data cleaning involves steps like, importing data, transforming data to tabular format, splitting up columns, removing unnecessary rows, and unpivoting the region columns</a:t>
            </a:r>
            <a:r>
              <a:rPr lang="en-US" sz="2800" dirty="0">
                <a:solidFill>
                  <a:schemeClr val="accent4">
                    <a:lumMod val="50000"/>
                  </a:schemeClr>
                </a:solidFill>
                <a:latin typeface="Inter"/>
              </a:rPr>
              <a:t>) and integration (</a:t>
            </a:r>
            <a:r>
              <a:rPr lang="en-US" sz="2800" i="1" dirty="0">
                <a:solidFill>
                  <a:schemeClr val="accent4">
                    <a:lumMod val="50000"/>
                  </a:schemeClr>
                </a:solidFill>
                <a:latin typeface="Inter"/>
              </a:rPr>
              <a:t>data integration means aggregating data from various sources and creating a single data model for analysis</a:t>
            </a:r>
            <a:r>
              <a:rPr lang="en-US" sz="2800" dirty="0">
                <a:solidFill>
                  <a:schemeClr val="accent4">
                    <a:lumMod val="50000"/>
                  </a:schemeClr>
                </a:solidFill>
                <a:latin typeface="Inter"/>
              </a:rPr>
              <a:t>) process. It allows you to view, visualize and analyze the data. It uses powerful compression algorithms to import data in .PXIB file. It provides multiple software services, over 100 connectors, and a drag-drop feature, increasing ease of use. Dashboards generated are practical and easy to understand. Power BI uses Microsoft systems like Excel, Azure, </a:t>
            </a:r>
            <a:r>
              <a:rPr lang="en-US" sz="2800" b="0" i="0" dirty="0">
                <a:solidFill>
                  <a:schemeClr val="accent4">
                    <a:lumMod val="50000"/>
                  </a:schemeClr>
                </a:solidFill>
                <a:effectLst/>
                <a:latin typeface="Inter"/>
              </a:rPr>
              <a:t>and SQL, making it an easy win for those already using Microsoft products</a:t>
            </a:r>
            <a:r>
              <a:rPr lang="en-US" sz="2800" dirty="0">
                <a:solidFill>
                  <a:schemeClr val="accent4">
                    <a:lumMod val="50000"/>
                  </a:schemeClr>
                </a:solidFill>
                <a:latin typeface="Inter"/>
              </a:rPr>
              <a:t>.</a:t>
            </a:r>
            <a:endParaRPr lang="en-IN" sz="2800" dirty="0">
              <a:solidFill>
                <a:schemeClr val="accent4">
                  <a:lumMod val="50000"/>
                </a:schemeClr>
              </a:solidFill>
            </a:endParaRPr>
          </a:p>
        </p:txBody>
      </p:sp>
    </p:spTree>
    <p:extLst>
      <p:ext uri="{BB962C8B-B14F-4D97-AF65-F5344CB8AC3E}">
        <p14:creationId xmlns:p14="http://schemas.microsoft.com/office/powerpoint/2010/main" val="2443184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621B4BF-1CE8-B98F-4EB1-3B79D728B674}"/>
              </a:ext>
            </a:extLst>
          </p:cNvPr>
          <p:cNvSpPr txBox="1"/>
          <p:nvPr/>
        </p:nvSpPr>
        <p:spPr>
          <a:xfrm>
            <a:off x="386080" y="358894"/>
            <a:ext cx="6096000" cy="584775"/>
          </a:xfrm>
          <a:prstGeom prst="rect">
            <a:avLst/>
          </a:prstGeom>
          <a:noFill/>
        </p:spPr>
        <p:txBody>
          <a:bodyPr wrap="square">
            <a:spAutoFit/>
          </a:bodyPr>
          <a:lstStyle/>
          <a:p>
            <a:pPr algn="l"/>
            <a:r>
              <a:rPr lang="en-IN" sz="3200" b="1" i="0" dirty="0">
                <a:solidFill>
                  <a:srgbClr val="000000"/>
                </a:solidFill>
                <a:effectLst/>
                <a:latin typeface="Inter"/>
              </a:rPr>
              <a:t>Tableau</a:t>
            </a:r>
          </a:p>
        </p:txBody>
      </p:sp>
      <p:sp>
        <p:nvSpPr>
          <p:cNvPr id="7" name="TextBox 6">
            <a:extLst>
              <a:ext uri="{FF2B5EF4-FFF2-40B4-BE49-F238E27FC236}">
                <a16:creationId xmlns:a16="http://schemas.microsoft.com/office/drawing/2014/main" id="{F8636C2C-CAB1-93D1-F9D4-8047CF08DC1F}"/>
              </a:ext>
            </a:extLst>
          </p:cNvPr>
          <p:cNvSpPr txBox="1"/>
          <p:nvPr/>
        </p:nvSpPr>
        <p:spPr>
          <a:xfrm>
            <a:off x="640080" y="1507778"/>
            <a:ext cx="11125200" cy="3108543"/>
          </a:xfrm>
          <a:prstGeom prst="rect">
            <a:avLst/>
          </a:prstGeom>
          <a:noFill/>
        </p:spPr>
        <p:txBody>
          <a:bodyPr wrap="square">
            <a:spAutoFit/>
          </a:bodyPr>
          <a:lstStyle/>
          <a:p>
            <a:r>
              <a:rPr lang="en-US" sz="2800" b="0" i="0" dirty="0">
                <a:solidFill>
                  <a:schemeClr val="accent4">
                    <a:lumMod val="50000"/>
                  </a:schemeClr>
                </a:solidFill>
                <a:effectLst/>
                <a:latin typeface="Inter"/>
              </a:rPr>
              <a:t>Tableau is a popular data visualization and business intelligence tool used for reporting and analyzing vast volumes of data. It helps users create different charts, graphs, maps, dashboards, and stories to visualize and analyze data to help make business decisions. The data generated with Tableau is easy to comprehend for business people of all levels because of its understandable formats. You don’t need to acquire any highly technical skills to create a custom dashboard in Tableau.</a:t>
            </a:r>
            <a:endParaRPr lang="en-IN" sz="2800" dirty="0">
              <a:solidFill>
                <a:schemeClr val="accent4">
                  <a:lumMod val="50000"/>
                </a:schemeClr>
              </a:solidFill>
            </a:endParaRPr>
          </a:p>
        </p:txBody>
      </p:sp>
    </p:spTree>
    <p:extLst>
      <p:ext uri="{BB962C8B-B14F-4D97-AF65-F5344CB8AC3E}">
        <p14:creationId xmlns:p14="http://schemas.microsoft.com/office/powerpoint/2010/main" val="2232844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070179-BA2A-5D07-EAFE-764AFCB29B7E}"/>
              </a:ext>
            </a:extLst>
          </p:cNvPr>
          <p:cNvSpPr txBox="1"/>
          <p:nvPr/>
        </p:nvSpPr>
        <p:spPr>
          <a:xfrm>
            <a:off x="1107440" y="142240"/>
            <a:ext cx="9001760" cy="461665"/>
          </a:xfrm>
          <a:prstGeom prst="rect">
            <a:avLst/>
          </a:prstGeom>
          <a:noFill/>
        </p:spPr>
        <p:txBody>
          <a:bodyPr wrap="square" rtlCol="0">
            <a:spAutoFit/>
          </a:bodyPr>
          <a:lstStyle/>
          <a:p>
            <a:r>
              <a:rPr lang="en-IN" sz="2400" dirty="0">
                <a:solidFill>
                  <a:schemeClr val="accent5">
                    <a:lumMod val="75000"/>
                  </a:schemeClr>
                </a:solidFill>
                <a:latin typeface="Arial Black" panose="020B0A04020102020204" pitchFamily="34" charset="0"/>
              </a:rPr>
              <a:t>DIFFERENCE BETWEEN POWER BI AND TABLEAUE</a:t>
            </a:r>
          </a:p>
        </p:txBody>
      </p:sp>
      <p:graphicFrame>
        <p:nvGraphicFramePr>
          <p:cNvPr id="5" name="Table 4">
            <a:extLst>
              <a:ext uri="{FF2B5EF4-FFF2-40B4-BE49-F238E27FC236}">
                <a16:creationId xmlns:a16="http://schemas.microsoft.com/office/drawing/2014/main" id="{C75B5B24-B002-ECFE-19D5-4E51F6CC6459}"/>
              </a:ext>
            </a:extLst>
          </p:cNvPr>
          <p:cNvGraphicFramePr>
            <a:graphicFrameLocks noGrp="1"/>
          </p:cNvGraphicFramePr>
          <p:nvPr/>
        </p:nvGraphicFramePr>
        <p:xfrm>
          <a:off x="497840" y="894080"/>
          <a:ext cx="11369040" cy="5669280"/>
        </p:xfrm>
        <a:graphic>
          <a:graphicData uri="http://schemas.openxmlformats.org/drawingml/2006/table">
            <a:tbl>
              <a:tblPr/>
              <a:tblGrid>
                <a:gridCol w="5565947">
                  <a:extLst>
                    <a:ext uri="{9D8B030D-6E8A-4147-A177-3AD203B41FA5}">
                      <a16:colId xmlns:a16="http://schemas.microsoft.com/office/drawing/2014/main" val="397103482"/>
                    </a:ext>
                  </a:extLst>
                </a:gridCol>
                <a:gridCol w="5803093">
                  <a:extLst>
                    <a:ext uri="{9D8B030D-6E8A-4147-A177-3AD203B41FA5}">
                      <a16:colId xmlns:a16="http://schemas.microsoft.com/office/drawing/2014/main" val="3268467485"/>
                    </a:ext>
                  </a:extLst>
                </a:gridCol>
              </a:tblGrid>
              <a:tr h="653810">
                <a:tc>
                  <a:txBody>
                    <a:bodyPr/>
                    <a:lstStyle/>
                    <a:p>
                      <a:pPr fontAlgn="ctr"/>
                      <a:r>
                        <a:rPr lang="en-IN" sz="3200" b="1" dirty="0">
                          <a:effectLst/>
                        </a:rPr>
                        <a:t>Power BI</a:t>
                      </a:r>
                      <a:endParaRPr lang="en-IN" sz="3200" dirty="0">
                        <a:effectLst/>
                      </a:endParaRPr>
                    </a:p>
                  </a:txBody>
                  <a:tcPr marL="34242" marR="34242" marT="17121" marB="17121" anchor="ctr">
                    <a:lnL>
                      <a:noFill/>
                    </a:lnL>
                    <a:lnR>
                      <a:noFill/>
                    </a:lnR>
                    <a:lnT>
                      <a:noFill/>
                    </a:lnT>
                    <a:lnB>
                      <a:noFill/>
                    </a:lnB>
                    <a:solidFill>
                      <a:srgbClr val="FFFFFF"/>
                    </a:solidFill>
                  </a:tcPr>
                </a:tc>
                <a:tc>
                  <a:txBody>
                    <a:bodyPr/>
                    <a:lstStyle/>
                    <a:p>
                      <a:pPr fontAlgn="ctr"/>
                      <a:r>
                        <a:rPr lang="en-IN" sz="3200" b="1" dirty="0">
                          <a:effectLst/>
                        </a:rPr>
                        <a:t>Tableau</a:t>
                      </a:r>
                      <a:endParaRPr lang="en-IN" sz="3200" dirty="0">
                        <a:effectLst/>
                      </a:endParaRPr>
                    </a:p>
                  </a:txBody>
                  <a:tcPr marL="34242" marR="34242" marT="17121" marB="17121" anchor="ctr">
                    <a:lnL>
                      <a:noFill/>
                    </a:lnL>
                    <a:lnR>
                      <a:noFill/>
                    </a:lnR>
                    <a:lnT>
                      <a:noFill/>
                    </a:lnT>
                    <a:lnB>
                      <a:noFill/>
                    </a:lnB>
                    <a:solidFill>
                      <a:srgbClr val="FFFFFF"/>
                    </a:solidFill>
                  </a:tcPr>
                </a:tc>
                <a:extLst>
                  <a:ext uri="{0D108BD9-81ED-4DB2-BD59-A6C34878D82A}">
                    <a16:rowId xmlns:a16="http://schemas.microsoft.com/office/drawing/2014/main" val="1840397396"/>
                  </a:ext>
                </a:extLst>
              </a:tr>
              <a:tr h="992645">
                <a:tc>
                  <a:txBody>
                    <a:bodyPr/>
                    <a:lstStyle/>
                    <a:p>
                      <a:pPr fontAlgn="ctr"/>
                      <a:r>
                        <a:rPr lang="en-US" sz="1800" dirty="0">
                          <a:effectLst/>
                        </a:rPr>
                        <a:t>Power BI is a low-cost software. The professional version of Power BI costs less than $10 per month per user. </a:t>
                      </a:r>
                    </a:p>
                  </a:txBody>
                  <a:tcPr marL="34242" marR="34242" marT="17121" marB="17121" anchor="ctr">
                    <a:lnL>
                      <a:noFill/>
                    </a:lnL>
                    <a:lnR>
                      <a:noFill/>
                    </a:lnR>
                    <a:lnT>
                      <a:noFill/>
                    </a:lnT>
                    <a:lnB>
                      <a:noFill/>
                    </a:lnB>
                    <a:solidFill>
                      <a:srgbClr val="FFFFFF"/>
                    </a:solidFill>
                  </a:tcPr>
                </a:tc>
                <a:tc>
                  <a:txBody>
                    <a:bodyPr/>
                    <a:lstStyle/>
                    <a:p>
                      <a:pPr fontAlgn="ctr"/>
                      <a:r>
                        <a:rPr lang="en-US" sz="1800" dirty="0">
                          <a:effectLst/>
                        </a:rPr>
                        <a:t>Tableau is more expensive than Power BI. The pro version of Tableau costs more than $35 per month per user. </a:t>
                      </a:r>
                    </a:p>
                  </a:txBody>
                  <a:tcPr marL="34242" marR="34242" marT="17121" marB="17121" anchor="ctr">
                    <a:lnL>
                      <a:noFill/>
                    </a:lnL>
                    <a:lnR>
                      <a:noFill/>
                    </a:lnR>
                    <a:lnT>
                      <a:noFill/>
                    </a:lnT>
                    <a:lnB>
                      <a:noFill/>
                    </a:lnB>
                    <a:solidFill>
                      <a:srgbClr val="FFFFFF"/>
                    </a:solidFill>
                  </a:tcPr>
                </a:tc>
                <a:extLst>
                  <a:ext uri="{0D108BD9-81ED-4DB2-BD59-A6C34878D82A}">
                    <a16:rowId xmlns:a16="http://schemas.microsoft.com/office/drawing/2014/main" val="2594950825"/>
                  </a:ext>
                </a:extLst>
              </a:tr>
              <a:tr h="992645">
                <a:tc>
                  <a:txBody>
                    <a:bodyPr/>
                    <a:lstStyle/>
                    <a:p>
                      <a:pPr fontAlgn="ctr"/>
                      <a:r>
                        <a:rPr lang="en-US" sz="1800" dirty="0">
                          <a:effectLst/>
                        </a:rPr>
                        <a:t>It performs faster and better when the data volume is limited, but becomes slow while handling bulk data.</a:t>
                      </a:r>
                    </a:p>
                  </a:txBody>
                  <a:tcPr marL="34242" marR="34242" marT="17121" marB="17121" anchor="ctr">
                    <a:lnL>
                      <a:noFill/>
                    </a:lnL>
                    <a:lnR>
                      <a:noFill/>
                    </a:lnR>
                    <a:lnT>
                      <a:noFill/>
                    </a:lnT>
                    <a:lnB>
                      <a:noFill/>
                    </a:lnB>
                    <a:solidFill>
                      <a:srgbClr val="FFFFFF"/>
                    </a:solidFill>
                  </a:tcPr>
                </a:tc>
                <a:tc>
                  <a:txBody>
                    <a:bodyPr/>
                    <a:lstStyle/>
                    <a:p>
                      <a:pPr fontAlgn="ctr"/>
                      <a:r>
                        <a:rPr lang="en-US" sz="1800" dirty="0">
                          <a:effectLst/>
                        </a:rPr>
                        <a:t>It is suitable for handling large volumes of data quickly and provides extensive features for visualizing the data.</a:t>
                      </a:r>
                    </a:p>
                  </a:txBody>
                  <a:tcPr marL="34242" marR="34242" marT="17121" marB="17121" anchor="ctr">
                    <a:lnL>
                      <a:noFill/>
                    </a:lnL>
                    <a:lnR>
                      <a:noFill/>
                    </a:lnR>
                    <a:lnT>
                      <a:noFill/>
                    </a:lnT>
                    <a:lnB>
                      <a:noFill/>
                    </a:lnB>
                    <a:solidFill>
                      <a:srgbClr val="FFFFFF"/>
                    </a:solidFill>
                  </a:tcPr>
                </a:tc>
                <a:extLst>
                  <a:ext uri="{0D108BD9-81ED-4DB2-BD59-A6C34878D82A}">
                    <a16:rowId xmlns:a16="http://schemas.microsoft.com/office/drawing/2014/main" val="3940709220"/>
                  </a:ext>
                </a:extLst>
              </a:tr>
              <a:tr h="835912">
                <a:tc>
                  <a:txBody>
                    <a:bodyPr/>
                    <a:lstStyle/>
                    <a:p>
                      <a:pPr fontAlgn="ctr"/>
                      <a:r>
                        <a:rPr lang="en-US" sz="1800">
                          <a:effectLst/>
                        </a:rPr>
                        <a:t>The customer support is limited with a free Power BI account.</a:t>
                      </a:r>
                    </a:p>
                  </a:txBody>
                  <a:tcPr marL="34242" marR="34242" marT="17121" marB="17121" anchor="ctr">
                    <a:lnL>
                      <a:noFill/>
                    </a:lnL>
                    <a:lnR>
                      <a:noFill/>
                    </a:lnR>
                    <a:lnT>
                      <a:noFill/>
                    </a:lnT>
                    <a:lnB>
                      <a:noFill/>
                    </a:lnB>
                    <a:solidFill>
                      <a:srgbClr val="FFFFFF"/>
                    </a:solidFill>
                  </a:tcPr>
                </a:tc>
                <a:tc>
                  <a:txBody>
                    <a:bodyPr/>
                    <a:lstStyle/>
                    <a:p>
                      <a:pPr fontAlgn="ctr"/>
                      <a:r>
                        <a:rPr lang="en-US" sz="1800" dirty="0">
                          <a:effectLst/>
                        </a:rPr>
                        <a:t>It has excellent customer support because of its large community forum for discussions.</a:t>
                      </a:r>
                    </a:p>
                  </a:txBody>
                  <a:tcPr marL="34242" marR="34242" marT="17121" marB="17121" anchor="ctr">
                    <a:lnL>
                      <a:noFill/>
                    </a:lnL>
                    <a:lnR>
                      <a:noFill/>
                    </a:lnR>
                    <a:lnT>
                      <a:noFill/>
                    </a:lnT>
                    <a:lnB>
                      <a:noFill/>
                    </a:lnB>
                    <a:solidFill>
                      <a:srgbClr val="FFFFFF"/>
                    </a:solidFill>
                  </a:tcPr>
                </a:tc>
                <a:extLst>
                  <a:ext uri="{0D108BD9-81ED-4DB2-BD59-A6C34878D82A}">
                    <a16:rowId xmlns:a16="http://schemas.microsoft.com/office/drawing/2014/main" val="1582119510"/>
                  </a:ext>
                </a:extLst>
              </a:tr>
              <a:tr h="522445">
                <a:tc>
                  <a:txBody>
                    <a:bodyPr/>
                    <a:lstStyle/>
                    <a:p>
                      <a:pPr fontAlgn="ctr"/>
                      <a:r>
                        <a:rPr lang="en-US" sz="1800">
                          <a:effectLst/>
                        </a:rPr>
                        <a:t>It supports R language-based visualizations.</a:t>
                      </a:r>
                    </a:p>
                  </a:txBody>
                  <a:tcPr marL="34242" marR="34242" marT="17121" marB="17121" anchor="ctr">
                    <a:lnL>
                      <a:noFill/>
                    </a:lnL>
                    <a:lnR>
                      <a:noFill/>
                    </a:lnR>
                    <a:lnT>
                      <a:noFill/>
                    </a:lnT>
                    <a:lnB>
                      <a:noFill/>
                    </a:lnB>
                    <a:solidFill>
                      <a:srgbClr val="FFFFFF"/>
                    </a:solidFill>
                  </a:tcPr>
                </a:tc>
                <a:tc>
                  <a:txBody>
                    <a:bodyPr/>
                    <a:lstStyle/>
                    <a:p>
                      <a:pPr fontAlgn="ctr"/>
                      <a:r>
                        <a:rPr lang="en-US" sz="1800" dirty="0">
                          <a:effectLst/>
                        </a:rPr>
                        <a:t>It provides full integrated support for R and Python.</a:t>
                      </a:r>
                    </a:p>
                  </a:txBody>
                  <a:tcPr marL="34242" marR="34242" marT="17121" marB="17121" anchor="ctr">
                    <a:lnL>
                      <a:noFill/>
                    </a:lnL>
                    <a:lnR>
                      <a:noFill/>
                    </a:lnR>
                    <a:lnT>
                      <a:noFill/>
                    </a:lnT>
                    <a:lnB>
                      <a:noFill/>
                    </a:lnB>
                    <a:solidFill>
                      <a:srgbClr val="FFFFFF"/>
                    </a:solidFill>
                  </a:tcPr>
                </a:tc>
                <a:extLst>
                  <a:ext uri="{0D108BD9-81ED-4DB2-BD59-A6C34878D82A}">
                    <a16:rowId xmlns:a16="http://schemas.microsoft.com/office/drawing/2014/main" val="2250285260"/>
                  </a:ext>
                </a:extLst>
              </a:tr>
              <a:tr h="679178">
                <a:tc>
                  <a:txBody>
                    <a:bodyPr/>
                    <a:lstStyle/>
                    <a:p>
                      <a:pPr fontAlgn="ctr"/>
                      <a:r>
                        <a:rPr lang="en-US" sz="1800">
                          <a:effectLst/>
                        </a:rPr>
                        <a:t>It is suitable for small-sized and medium-sized organizations.</a:t>
                      </a:r>
                    </a:p>
                  </a:txBody>
                  <a:tcPr marL="34242" marR="34242" marT="17121" marB="17121" anchor="ctr">
                    <a:lnL>
                      <a:noFill/>
                    </a:lnL>
                    <a:lnR>
                      <a:noFill/>
                    </a:lnR>
                    <a:lnT>
                      <a:noFill/>
                    </a:lnT>
                    <a:lnB>
                      <a:noFill/>
                    </a:lnB>
                    <a:solidFill>
                      <a:srgbClr val="FFFFFF"/>
                    </a:solidFill>
                  </a:tcPr>
                </a:tc>
                <a:tc>
                  <a:txBody>
                    <a:bodyPr/>
                    <a:lstStyle/>
                    <a:p>
                      <a:pPr fontAlgn="ctr"/>
                      <a:r>
                        <a:rPr lang="en-US" sz="1800" dirty="0">
                          <a:effectLst/>
                        </a:rPr>
                        <a:t>It is suitable for medium-sized and large-sized organizations.</a:t>
                      </a:r>
                    </a:p>
                  </a:txBody>
                  <a:tcPr marL="34242" marR="34242" marT="17121" marB="17121" anchor="ctr">
                    <a:lnL>
                      <a:noFill/>
                    </a:lnL>
                    <a:lnR>
                      <a:noFill/>
                    </a:lnR>
                    <a:lnT>
                      <a:noFill/>
                    </a:lnT>
                    <a:lnB>
                      <a:noFill/>
                    </a:lnB>
                    <a:solidFill>
                      <a:srgbClr val="FFFFFF"/>
                    </a:solidFill>
                  </a:tcPr>
                </a:tc>
                <a:extLst>
                  <a:ext uri="{0D108BD9-81ED-4DB2-BD59-A6C34878D82A}">
                    <a16:rowId xmlns:a16="http://schemas.microsoft.com/office/drawing/2014/main" val="2174131763"/>
                  </a:ext>
                </a:extLst>
              </a:tr>
              <a:tr h="992645">
                <a:tc>
                  <a:txBody>
                    <a:bodyPr/>
                    <a:lstStyle/>
                    <a:p>
                      <a:pPr fontAlgn="ctr"/>
                      <a:r>
                        <a:rPr lang="en-US" sz="1800">
                          <a:effectLst/>
                        </a:rPr>
                        <a:t>With the Embed option in Power BI for its reports, you can easily and securely embed reports in internal web portals.</a:t>
                      </a:r>
                    </a:p>
                  </a:txBody>
                  <a:tcPr marL="34242" marR="34242" marT="17121" marB="17121" anchor="ctr">
                    <a:lnL>
                      <a:noFill/>
                    </a:lnL>
                    <a:lnR>
                      <a:noFill/>
                    </a:lnR>
                    <a:lnT>
                      <a:noFill/>
                    </a:lnT>
                    <a:lnB>
                      <a:noFill/>
                    </a:lnB>
                    <a:solidFill>
                      <a:srgbClr val="FFFFFF"/>
                    </a:solidFill>
                  </a:tcPr>
                </a:tc>
                <a:tc>
                  <a:txBody>
                    <a:bodyPr/>
                    <a:lstStyle/>
                    <a:p>
                      <a:pPr fontAlgn="ctr"/>
                      <a:r>
                        <a:rPr lang="en-US" sz="1800" dirty="0">
                          <a:effectLst/>
                        </a:rPr>
                        <a:t>Embedding reports to a different environment is a challenging task in Tableau.</a:t>
                      </a:r>
                    </a:p>
                  </a:txBody>
                  <a:tcPr marL="34242" marR="34242" marT="17121" marB="17121" anchor="ctr">
                    <a:lnL>
                      <a:noFill/>
                    </a:lnL>
                    <a:lnR>
                      <a:noFill/>
                    </a:lnR>
                    <a:lnT>
                      <a:noFill/>
                    </a:lnT>
                    <a:lnB>
                      <a:noFill/>
                    </a:lnB>
                    <a:solidFill>
                      <a:srgbClr val="FFFFFF"/>
                    </a:solidFill>
                  </a:tcPr>
                </a:tc>
                <a:extLst>
                  <a:ext uri="{0D108BD9-81ED-4DB2-BD59-A6C34878D82A}">
                    <a16:rowId xmlns:a16="http://schemas.microsoft.com/office/drawing/2014/main" val="3039984982"/>
                  </a:ext>
                </a:extLst>
              </a:tr>
            </a:tbl>
          </a:graphicData>
        </a:graphic>
      </p:graphicFrame>
    </p:spTree>
    <p:extLst>
      <p:ext uri="{BB962C8B-B14F-4D97-AF65-F5344CB8AC3E}">
        <p14:creationId xmlns:p14="http://schemas.microsoft.com/office/powerpoint/2010/main" val="3070773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5F855C-EB9B-78A0-19CE-43A30736A48F}"/>
              </a:ext>
            </a:extLst>
          </p:cNvPr>
          <p:cNvGraphicFramePr>
            <a:graphicFrameLocks noGrp="1"/>
          </p:cNvGraphicFramePr>
          <p:nvPr/>
        </p:nvGraphicFramePr>
        <p:xfrm>
          <a:off x="1056640" y="335280"/>
          <a:ext cx="9611360" cy="6187440"/>
        </p:xfrm>
        <a:graphic>
          <a:graphicData uri="http://schemas.openxmlformats.org/drawingml/2006/table">
            <a:tbl>
              <a:tblPr/>
              <a:tblGrid>
                <a:gridCol w="4805680">
                  <a:extLst>
                    <a:ext uri="{9D8B030D-6E8A-4147-A177-3AD203B41FA5}">
                      <a16:colId xmlns:a16="http://schemas.microsoft.com/office/drawing/2014/main" val="735370089"/>
                    </a:ext>
                  </a:extLst>
                </a:gridCol>
                <a:gridCol w="4805680">
                  <a:extLst>
                    <a:ext uri="{9D8B030D-6E8A-4147-A177-3AD203B41FA5}">
                      <a16:colId xmlns:a16="http://schemas.microsoft.com/office/drawing/2014/main" val="387390426"/>
                    </a:ext>
                  </a:extLst>
                </a:gridCol>
              </a:tblGrid>
              <a:tr h="1119632">
                <a:tc>
                  <a:txBody>
                    <a:bodyPr/>
                    <a:lstStyle/>
                    <a:p>
                      <a:pPr fontAlgn="ctr"/>
                      <a:r>
                        <a:rPr lang="en-US" sz="2000" dirty="0">
                          <a:effectLst/>
                        </a:rPr>
                        <a:t>Power BI offers a query editor (used to edit data files before loading it to Power BI) that helps to do a lot of things easier.</a:t>
                      </a:r>
                    </a:p>
                  </a:txBody>
                  <a:tcPr marL="32612" marR="32612" marT="16306" marB="16306" anchor="ctr">
                    <a:lnL>
                      <a:noFill/>
                    </a:lnL>
                    <a:lnR>
                      <a:noFill/>
                    </a:lnR>
                    <a:lnT>
                      <a:noFill/>
                    </a:lnT>
                    <a:lnB>
                      <a:noFill/>
                    </a:lnB>
                    <a:solidFill>
                      <a:srgbClr val="FFFFFF"/>
                    </a:solidFill>
                  </a:tcPr>
                </a:tc>
                <a:tc>
                  <a:txBody>
                    <a:bodyPr/>
                    <a:lstStyle/>
                    <a:p>
                      <a:pPr fontAlgn="ctr"/>
                      <a:br>
                        <a:rPr lang="en-US" sz="2000">
                          <a:effectLst/>
                        </a:rPr>
                      </a:br>
                      <a:r>
                        <a:rPr lang="en-US" sz="2000">
                          <a:effectLst/>
                        </a:rPr>
                        <a:t>Tableau does not support this feature.</a:t>
                      </a:r>
                    </a:p>
                  </a:txBody>
                  <a:tcPr marL="32612" marR="32612" marT="16306" marB="16306" anchor="ctr">
                    <a:lnL>
                      <a:noFill/>
                    </a:lnL>
                    <a:lnR>
                      <a:noFill/>
                    </a:lnR>
                    <a:lnT>
                      <a:noFill/>
                    </a:lnT>
                    <a:lnB>
                      <a:noFill/>
                    </a:lnB>
                    <a:solidFill>
                      <a:srgbClr val="FFFFFF"/>
                    </a:solidFill>
                  </a:tcPr>
                </a:tc>
                <a:extLst>
                  <a:ext uri="{0D108BD9-81ED-4DB2-BD59-A6C34878D82A}">
                    <a16:rowId xmlns:a16="http://schemas.microsoft.com/office/drawing/2014/main" val="2870597494"/>
                  </a:ext>
                </a:extLst>
              </a:tr>
              <a:tr h="942848">
                <a:tc>
                  <a:txBody>
                    <a:bodyPr/>
                    <a:lstStyle/>
                    <a:p>
                      <a:pPr fontAlgn="ctr"/>
                      <a:r>
                        <a:rPr lang="en-US" sz="2000" dirty="0">
                          <a:effectLst/>
                        </a:rPr>
                        <a:t>Power BI doesn’t run on Mac, it can only run on Windows since it is a Microsoft’s application.</a:t>
                      </a:r>
                    </a:p>
                  </a:txBody>
                  <a:tcPr marL="32612" marR="32612" marT="16306" marB="16306" anchor="ctr">
                    <a:lnL>
                      <a:noFill/>
                    </a:lnL>
                    <a:lnR>
                      <a:noFill/>
                    </a:lnR>
                    <a:lnT>
                      <a:noFill/>
                    </a:lnT>
                    <a:lnB>
                      <a:noFill/>
                    </a:lnB>
                    <a:solidFill>
                      <a:srgbClr val="FFFFFF"/>
                    </a:solidFill>
                  </a:tcPr>
                </a:tc>
                <a:tc>
                  <a:txBody>
                    <a:bodyPr/>
                    <a:lstStyle/>
                    <a:p>
                      <a:pPr fontAlgn="ctr"/>
                      <a:r>
                        <a:rPr lang="en-US" sz="2000" dirty="0">
                          <a:effectLst/>
                        </a:rPr>
                        <a:t>Tableau can run on Windows and Mac OS.</a:t>
                      </a:r>
                    </a:p>
                  </a:txBody>
                  <a:tcPr marL="32612" marR="32612" marT="16306" marB="16306" anchor="ctr">
                    <a:lnL>
                      <a:noFill/>
                    </a:lnL>
                    <a:lnR>
                      <a:noFill/>
                    </a:lnR>
                    <a:lnT>
                      <a:noFill/>
                    </a:lnT>
                    <a:lnB>
                      <a:noFill/>
                    </a:lnB>
                    <a:solidFill>
                      <a:srgbClr val="FFFFFF"/>
                    </a:solidFill>
                  </a:tcPr>
                </a:tc>
                <a:extLst>
                  <a:ext uri="{0D108BD9-81ED-4DB2-BD59-A6C34878D82A}">
                    <a16:rowId xmlns:a16="http://schemas.microsoft.com/office/drawing/2014/main" val="3104131199"/>
                  </a:ext>
                </a:extLst>
              </a:tr>
              <a:tr h="942848">
                <a:tc>
                  <a:txBody>
                    <a:bodyPr/>
                    <a:lstStyle/>
                    <a:p>
                      <a:pPr fontAlgn="ctr"/>
                      <a:r>
                        <a:rPr lang="en-US" sz="2000" dirty="0">
                          <a:effectLst/>
                        </a:rPr>
                        <a:t>It is generally use by naïve users and experienced users.</a:t>
                      </a:r>
                    </a:p>
                  </a:txBody>
                  <a:tcPr marL="32612" marR="32612" marT="16306" marB="16306" anchor="ctr">
                    <a:lnL>
                      <a:noFill/>
                    </a:lnL>
                    <a:lnR>
                      <a:noFill/>
                    </a:lnR>
                    <a:lnT>
                      <a:noFill/>
                    </a:lnT>
                    <a:lnB>
                      <a:noFill/>
                    </a:lnB>
                    <a:solidFill>
                      <a:srgbClr val="FFFFFF"/>
                    </a:solidFill>
                  </a:tcPr>
                </a:tc>
                <a:tc>
                  <a:txBody>
                    <a:bodyPr/>
                    <a:lstStyle/>
                    <a:p>
                      <a:pPr fontAlgn="ctr"/>
                      <a:r>
                        <a:rPr lang="en-US" sz="2000">
                          <a:effectLst/>
                        </a:rPr>
                        <a:t>It is generally use by analysts and experienced users for their analytics purposes.</a:t>
                      </a:r>
                    </a:p>
                  </a:txBody>
                  <a:tcPr marL="32612" marR="32612" marT="16306" marB="16306" anchor="ctr">
                    <a:lnL>
                      <a:noFill/>
                    </a:lnL>
                    <a:lnR>
                      <a:noFill/>
                    </a:lnR>
                    <a:lnT>
                      <a:noFill/>
                    </a:lnT>
                    <a:lnB>
                      <a:noFill/>
                    </a:lnB>
                    <a:solidFill>
                      <a:srgbClr val="FFFFFF"/>
                    </a:solidFill>
                  </a:tcPr>
                </a:tc>
                <a:extLst>
                  <a:ext uri="{0D108BD9-81ED-4DB2-BD59-A6C34878D82A}">
                    <a16:rowId xmlns:a16="http://schemas.microsoft.com/office/drawing/2014/main" val="715683582"/>
                  </a:ext>
                </a:extLst>
              </a:tr>
              <a:tr h="1119632">
                <a:tc>
                  <a:txBody>
                    <a:bodyPr/>
                    <a:lstStyle/>
                    <a:p>
                      <a:pPr fontAlgn="ctr"/>
                      <a:r>
                        <a:rPr lang="en-US" sz="2000" dirty="0">
                          <a:effectLst/>
                        </a:rPr>
                        <a:t>Power BI supports various data sources but has limited access to other databases and servers compared to Tableau.</a:t>
                      </a:r>
                    </a:p>
                  </a:txBody>
                  <a:tcPr marL="32612" marR="32612" marT="16306" marB="16306" anchor="ctr">
                    <a:lnL>
                      <a:noFill/>
                    </a:lnL>
                    <a:lnR>
                      <a:noFill/>
                    </a:lnR>
                    <a:lnT>
                      <a:noFill/>
                    </a:lnT>
                    <a:lnB>
                      <a:noFill/>
                    </a:lnB>
                    <a:solidFill>
                      <a:srgbClr val="FFFFFF"/>
                    </a:solidFill>
                  </a:tcPr>
                </a:tc>
                <a:tc>
                  <a:txBody>
                    <a:bodyPr/>
                    <a:lstStyle/>
                    <a:p>
                      <a:pPr fontAlgn="ctr"/>
                      <a:r>
                        <a:rPr lang="en-US" sz="2000" dirty="0">
                          <a:effectLst/>
                        </a:rPr>
                        <a:t>Tableau Software has access to several data sources and servers.</a:t>
                      </a:r>
                    </a:p>
                  </a:txBody>
                  <a:tcPr marL="32612" marR="32612" marT="16306" marB="16306" anchor="ctr">
                    <a:lnL>
                      <a:noFill/>
                    </a:lnL>
                    <a:lnR>
                      <a:noFill/>
                    </a:lnR>
                    <a:lnT>
                      <a:noFill/>
                    </a:lnT>
                    <a:lnB>
                      <a:noFill/>
                    </a:lnB>
                    <a:solidFill>
                      <a:srgbClr val="FFFFFF"/>
                    </a:solidFill>
                  </a:tcPr>
                </a:tc>
                <a:extLst>
                  <a:ext uri="{0D108BD9-81ED-4DB2-BD59-A6C34878D82A}">
                    <a16:rowId xmlns:a16="http://schemas.microsoft.com/office/drawing/2014/main" val="1567211255"/>
                  </a:ext>
                </a:extLst>
              </a:tr>
              <a:tr h="766064">
                <a:tc>
                  <a:txBody>
                    <a:bodyPr/>
                    <a:lstStyle/>
                    <a:p>
                      <a:pPr fontAlgn="ctr"/>
                      <a:r>
                        <a:rPr lang="en-US" sz="2000">
                          <a:effectLst/>
                        </a:rPr>
                        <a:t>Power BI has stringent licensing and SaaS infrastructure</a:t>
                      </a:r>
                    </a:p>
                  </a:txBody>
                  <a:tcPr marL="32612" marR="32612" marT="16306" marB="16306" anchor="ctr">
                    <a:lnL>
                      <a:noFill/>
                    </a:lnL>
                    <a:lnR>
                      <a:noFill/>
                    </a:lnR>
                    <a:lnT>
                      <a:noFill/>
                    </a:lnT>
                    <a:lnB>
                      <a:noFill/>
                    </a:lnB>
                    <a:solidFill>
                      <a:srgbClr val="FFFFFF"/>
                    </a:solidFill>
                  </a:tcPr>
                </a:tc>
                <a:tc>
                  <a:txBody>
                    <a:bodyPr/>
                    <a:lstStyle/>
                    <a:p>
                      <a:pPr fontAlgn="ctr"/>
                      <a:r>
                        <a:rPr lang="en-US" sz="2000" dirty="0">
                          <a:effectLst/>
                        </a:rPr>
                        <a:t>Tableau has flexible licensing and n-tier client server architecture..</a:t>
                      </a:r>
                    </a:p>
                  </a:txBody>
                  <a:tcPr marL="32612" marR="32612" marT="16306" marB="16306" anchor="ctr">
                    <a:lnL>
                      <a:noFill/>
                    </a:lnL>
                    <a:lnR>
                      <a:noFill/>
                    </a:lnR>
                    <a:lnT>
                      <a:noFill/>
                    </a:lnT>
                    <a:lnB>
                      <a:noFill/>
                    </a:lnB>
                    <a:solidFill>
                      <a:srgbClr val="FFFFFF"/>
                    </a:solidFill>
                  </a:tcPr>
                </a:tc>
                <a:extLst>
                  <a:ext uri="{0D108BD9-81ED-4DB2-BD59-A6C34878D82A}">
                    <a16:rowId xmlns:a16="http://schemas.microsoft.com/office/drawing/2014/main" val="3953095320"/>
                  </a:ext>
                </a:extLst>
              </a:tr>
              <a:tr h="1296416">
                <a:tc>
                  <a:txBody>
                    <a:bodyPr/>
                    <a:lstStyle/>
                    <a:p>
                      <a:pPr fontAlgn="ctr"/>
                      <a:r>
                        <a:rPr lang="en-US" sz="2000">
                          <a:effectLst/>
                        </a:rPr>
                        <a:t>It is integrated with Microsoft Azure, which helps in analyzing the data and understanding the patterns of the product.</a:t>
                      </a:r>
                    </a:p>
                  </a:txBody>
                  <a:tcPr marL="32612" marR="32612" marT="16306" marB="16306" anchor="ctr">
                    <a:lnL>
                      <a:noFill/>
                    </a:lnL>
                    <a:lnR>
                      <a:noFill/>
                    </a:lnR>
                    <a:lnT>
                      <a:noFill/>
                    </a:lnT>
                    <a:lnB>
                      <a:noFill/>
                    </a:lnB>
                    <a:solidFill>
                      <a:srgbClr val="FFFFFF"/>
                    </a:solidFill>
                  </a:tcPr>
                </a:tc>
                <a:tc>
                  <a:txBody>
                    <a:bodyPr/>
                    <a:lstStyle/>
                    <a:p>
                      <a:pPr fontAlgn="ctr"/>
                      <a:r>
                        <a:rPr lang="en-US" sz="2000" dirty="0">
                          <a:effectLst/>
                        </a:rPr>
                        <a:t>Tableau has built-in machine learning capabilities which makes it suitable for doing ML operations on datasets.</a:t>
                      </a:r>
                    </a:p>
                  </a:txBody>
                  <a:tcPr marL="32612" marR="32612" marT="16306" marB="16306" anchor="ctr">
                    <a:lnL>
                      <a:noFill/>
                    </a:lnL>
                    <a:lnR>
                      <a:noFill/>
                    </a:lnR>
                    <a:lnT>
                      <a:noFill/>
                    </a:lnT>
                    <a:lnB>
                      <a:noFill/>
                    </a:lnB>
                    <a:solidFill>
                      <a:srgbClr val="FFFFFF"/>
                    </a:solidFill>
                  </a:tcPr>
                </a:tc>
                <a:extLst>
                  <a:ext uri="{0D108BD9-81ED-4DB2-BD59-A6C34878D82A}">
                    <a16:rowId xmlns:a16="http://schemas.microsoft.com/office/drawing/2014/main" val="2158935777"/>
                  </a:ext>
                </a:extLst>
              </a:tr>
            </a:tbl>
          </a:graphicData>
        </a:graphic>
      </p:graphicFrame>
    </p:spTree>
    <p:extLst>
      <p:ext uri="{BB962C8B-B14F-4D97-AF65-F5344CB8AC3E}">
        <p14:creationId xmlns:p14="http://schemas.microsoft.com/office/powerpoint/2010/main" val="2505998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F4922C-4D6B-53E1-9F83-1D4972E1149D}"/>
              </a:ext>
            </a:extLst>
          </p:cNvPr>
          <p:cNvSpPr txBox="1"/>
          <p:nvPr/>
        </p:nvSpPr>
        <p:spPr>
          <a:xfrm rot="10800000" flipH="1" flipV="1">
            <a:off x="243840" y="348178"/>
            <a:ext cx="6329680" cy="523220"/>
          </a:xfrm>
          <a:prstGeom prst="rect">
            <a:avLst/>
          </a:prstGeom>
          <a:noFill/>
        </p:spPr>
        <p:txBody>
          <a:bodyPr wrap="square" rtlCol="0">
            <a:spAutoFit/>
          </a:bodyPr>
          <a:lstStyle/>
          <a:p>
            <a:r>
              <a:rPr lang="en-IN" sz="2800" b="1" dirty="0">
                <a:latin typeface="Arial Black" panose="020B0A04020102020204" pitchFamily="34" charset="0"/>
              </a:rPr>
              <a:t>OVERVIEW OF THE CONCEPT :</a:t>
            </a:r>
          </a:p>
        </p:txBody>
      </p:sp>
      <p:sp>
        <p:nvSpPr>
          <p:cNvPr id="4" name="TextBox 3">
            <a:extLst>
              <a:ext uri="{FF2B5EF4-FFF2-40B4-BE49-F238E27FC236}">
                <a16:creationId xmlns:a16="http://schemas.microsoft.com/office/drawing/2014/main" id="{56A6108D-623F-CFBF-0373-0BA8E9047594}"/>
              </a:ext>
            </a:extLst>
          </p:cNvPr>
          <p:cNvSpPr txBox="1"/>
          <p:nvPr/>
        </p:nvSpPr>
        <p:spPr>
          <a:xfrm>
            <a:off x="4216400" y="950318"/>
            <a:ext cx="7335520" cy="5755422"/>
          </a:xfrm>
          <a:prstGeom prst="rect">
            <a:avLst/>
          </a:prstGeom>
          <a:noFill/>
        </p:spPr>
        <p:txBody>
          <a:bodyPr wrap="square">
            <a:spAutoFit/>
          </a:bodyPr>
          <a:lstStyle/>
          <a:p>
            <a:pPr algn="l"/>
            <a:r>
              <a:rPr lang="en-US" sz="2400" i="1" dirty="0">
                <a:solidFill>
                  <a:schemeClr val="accent5">
                    <a:lumMod val="50000"/>
                  </a:schemeClr>
                </a:solidFill>
                <a:effectLst/>
                <a:latin typeface="Open Sans" panose="020B0606030504020204" pitchFamily="34" charset="0"/>
              </a:rPr>
              <a:t>         </a:t>
            </a:r>
            <a:r>
              <a:rPr lang="en-US" sz="2000" i="1" dirty="0">
                <a:solidFill>
                  <a:schemeClr val="accent5">
                    <a:lumMod val="50000"/>
                  </a:schemeClr>
                </a:solidFill>
                <a:latin typeface="Open Sans" panose="020B0606030504020204" pitchFamily="34" charset="0"/>
              </a:rPr>
              <a:t>Cost of living is an economic concept that refers to the general price level for goods and services that the average consumer will purchase for their activities of daily living. It doesn't include all goods and services but a market basket of typical goods and services. It can also be considered as the price of living in a city. When comparing the livability of different cities, knowing the cost of living definition is helpful. Cost of living analysis takes into account the average income of people living in different areas, therefore is a more accurate view when analyzing whether living in one area is cheaper or more expensive than living in another.</a:t>
            </a:r>
          </a:p>
          <a:p>
            <a:r>
              <a:rPr lang="en-US" sz="2000" i="1" dirty="0">
                <a:solidFill>
                  <a:schemeClr val="accent5">
                    <a:lumMod val="50000"/>
                  </a:schemeClr>
                </a:solidFill>
                <a:latin typeface="Open Sans" panose="020B0606030504020204" pitchFamily="34" charset="0"/>
              </a:rPr>
              <a:t>                 Using a simplified example, if a gallon of milk costs $1 in city A and $5 in city B if only the face value is considered, it may seem like living in city A is cheaper. But taking into account of earning power of people, it may be the case that the average household in city A earns $20 monthly while the average household income in city B is $200, which makes city B the cheaper city to work e </a:t>
            </a:r>
            <a:r>
              <a:rPr lang="en-US" sz="2000" i="1" dirty="0">
                <a:solidFill>
                  <a:schemeClr val="accent5">
                    <a:lumMod val="50000"/>
                  </a:schemeClr>
                </a:solidFill>
                <a:effectLst/>
                <a:latin typeface="Open Sans" panose="020B0606030504020204" pitchFamily="34" charset="0"/>
              </a:rPr>
              <a:t>in</a:t>
            </a:r>
            <a:r>
              <a:rPr lang="en-US" sz="2400" i="1" dirty="0">
                <a:solidFill>
                  <a:schemeClr val="accent5">
                    <a:lumMod val="50000"/>
                  </a:schemeClr>
                </a:solidFill>
                <a:effectLst/>
                <a:latin typeface="Open Sans" panose="020B0606030504020204" pitchFamily="34" charset="0"/>
              </a:rPr>
              <a:t>.</a:t>
            </a:r>
          </a:p>
        </p:txBody>
      </p:sp>
      <p:pic>
        <p:nvPicPr>
          <p:cNvPr id="9" name="Picture 8">
            <a:extLst>
              <a:ext uri="{FF2B5EF4-FFF2-40B4-BE49-F238E27FC236}">
                <a16:creationId xmlns:a16="http://schemas.microsoft.com/office/drawing/2014/main" id="{E459A6ED-A2B7-6612-48C5-5796C2856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 y="950318"/>
            <a:ext cx="3749041" cy="2737762"/>
          </a:xfrm>
          <a:prstGeom prst="rect">
            <a:avLst/>
          </a:prstGeom>
        </p:spPr>
      </p:pic>
      <p:pic>
        <p:nvPicPr>
          <p:cNvPr id="11" name="Picture 10">
            <a:extLst>
              <a:ext uri="{FF2B5EF4-FFF2-40B4-BE49-F238E27FC236}">
                <a16:creationId xmlns:a16="http://schemas.microsoft.com/office/drawing/2014/main" id="{F5C2753F-C466-37BD-728D-3237A7B428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4094480"/>
            <a:ext cx="3749041" cy="2611260"/>
          </a:xfrm>
          <a:prstGeom prst="rect">
            <a:avLst/>
          </a:prstGeom>
        </p:spPr>
      </p:pic>
    </p:spTree>
    <p:extLst>
      <p:ext uri="{BB962C8B-B14F-4D97-AF65-F5344CB8AC3E}">
        <p14:creationId xmlns:p14="http://schemas.microsoft.com/office/powerpoint/2010/main" val="3969679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992BE0-D440-42BF-35AE-8E1D6679D3CD}"/>
              </a:ext>
            </a:extLst>
          </p:cNvPr>
          <p:cNvSpPr txBox="1"/>
          <p:nvPr/>
        </p:nvSpPr>
        <p:spPr>
          <a:xfrm>
            <a:off x="142240" y="155694"/>
            <a:ext cx="6096000" cy="523220"/>
          </a:xfrm>
          <a:prstGeom prst="rect">
            <a:avLst/>
          </a:prstGeom>
          <a:noFill/>
        </p:spPr>
        <p:txBody>
          <a:bodyPr wrap="square">
            <a:spAutoFit/>
          </a:bodyPr>
          <a:lstStyle/>
          <a:p>
            <a:pPr algn="l"/>
            <a:r>
              <a:rPr lang="en-IN" sz="2800" b="1" i="0" dirty="0">
                <a:solidFill>
                  <a:srgbClr val="555555"/>
                </a:solidFill>
                <a:effectLst/>
                <a:latin typeface="Arial Black" panose="020B0A04020102020204" pitchFamily="34" charset="0"/>
              </a:rPr>
              <a:t>Cost of Living Analysis</a:t>
            </a:r>
          </a:p>
        </p:txBody>
      </p:sp>
      <p:sp>
        <p:nvSpPr>
          <p:cNvPr id="5" name="TextBox 4">
            <a:extLst>
              <a:ext uri="{FF2B5EF4-FFF2-40B4-BE49-F238E27FC236}">
                <a16:creationId xmlns:a16="http://schemas.microsoft.com/office/drawing/2014/main" id="{E656034E-FE8C-C7FA-A98E-E61B50CE4E9A}"/>
              </a:ext>
            </a:extLst>
          </p:cNvPr>
          <p:cNvSpPr txBox="1"/>
          <p:nvPr/>
        </p:nvSpPr>
        <p:spPr>
          <a:xfrm>
            <a:off x="0" y="678914"/>
            <a:ext cx="8839200" cy="6370975"/>
          </a:xfrm>
          <a:prstGeom prst="rect">
            <a:avLst/>
          </a:prstGeom>
          <a:noFill/>
        </p:spPr>
        <p:txBody>
          <a:bodyPr wrap="square">
            <a:spAutoFit/>
          </a:bodyPr>
          <a:lstStyle/>
          <a:p>
            <a:pPr algn="l"/>
            <a:r>
              <a:rPr lang="en-US" sz="2400" b="0" i="1" dirty="0">
                <a:solidFill>
                  <a:schemeClr val="accent5">
                    <a:lumMod val="50000"/>
                  </a:schemeClr>
                </a:solidFill>
                <a:effectLst/>
                <a:latin typeface="Open Sans" panose="020B0606030504020204" pitchFamily="34" charset="0"/>
              </a:rPr>
              <a:t>Cost of living analysis is done by comparing the price of a range of goods and services between cities, and the same basket of goods will be weighted based on spending patterns and individual budgets. Different cost of living calculators has different weighting for different items. Generally, housing, groceries, and transport are weighted higher, while apparel will be weighed less. One can also take into account their spending habit and determine a weighting system for themselves. For example, if a household includes young children, one may consider giving a higher weight to education. In contrast, if the household has grown-up kids, then the weighting for education can be decreased or even taken out of the calculation.</a:t>
            </a:r>
          </a:p>
          <a:p>
            <a:pPr algn="l"/>
            <a:r>
              <a:rPr lang="en-US" sz="2400" b="0" i="1" dirty="0">
                <a:solidFill>
                  <a:schemeClr val="accent5">
                    <a:lumMod val="50000"/>
                  </a:schemeClr>
                </a:solidFill>
                <a:effectLst/>
                <a:latin typeface="Open Sans" panose="020B0606030504020204" pitchFamily="34" charset="0"/>
              </a:rPr>
              <a:t>In the example above, for an individual to move from city B to city A, they may have to look for higher wages than they originally have in city B in order to maintain their existing quality of life. The online cost of living calculators can be used as a reference</a:t>
            </a:r>
            <a:r>
              <a:rPr lang="en-US" b="0" i="0" dirty="0">
                <a:solidFill>
                  <a:srgbClr val="555555"/>
                </a:solidFill>
                <a:effectLst/>
                <a:latin typeface="Open Sans" panose="020B0606030504020204" pitchFamily="34" charset="0"/>
              </a:rPr>
              <a:t>.</a:t>
            </a:r>
          </a:p>
        </p:txBody>
      </p:sp>
      <p:pic>
        <p:nvPicPr>
          <p:cNvPr id="4" name="Picture 3">
            <a:extLst>
              <a:ext uri="{FF2B5EF4-FFF2-40B4-BE49-F238E27FC236}">
                <a16:creationId xmlns:a16="http://schemas.microsoft.com/office/drawing/2014/main" id="{F71B64DC-40FC-AC30-0789-69184C6C3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9200" y="1168400"/>
            <a:ext cx="3352800" cy="5010686"/>
          </a:xfrm>
          <a:prstGeom prst="rect">
            <a:avLst/>
          </a:prstGeom>
        </p:spPr>
      </p:pic>
    </p:spTree>
    <p:extLst>
      <p:ext uri="{BB962C8B-B14F-4D97-AF65-F5344CB8AC3E}">
        <p14:creationId xmlns:p14="http://schemas.microsoft.com/office/powerpoint/2010/main" val="763099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1C42E8-0747-6C66-C133-D9653DF70CDC}"/>
              </a:ext>
            </a:extLst>
          </p:cNvPr>
          <p:cNvSpPr txBox="1"/>
          <p:nvPr/>
        </p:nvSpPr>
        <p:spPr>
          <a:xfrm>
            <a:off x="81280" y="196334"/>
            <a:ext cx="6096000" cy="954107"/>
          </a:xfrm>
          <a:prstGeom prst="rect">
            <a:avLst/>
          </a:prstGeom>
          <a:noFill/>
        </p:spPr>
        <p:txBody>
          <a:bodyPr wrap="square">
            <a:spAutoFit/>
          </a:bodyPr>
          <a:lstStyle/>
          <a:p>
            <a:pPr algn="l"/>
            <a:r>
              <a:rPr lang="en-US" sz="2800" b="1" i="0" dirty="0">
                <a:solidFill>
                  <a:srgbClr val="000000"/>
                </a:solidFill>
                <a:effectLst/>
                <a:latin typeface="Arial Black" panose="020B0A04020102020204" pitchFamily="34" charset="0"/>
              </a:rPr>
              <a:t>Worldwide cost of living survey</a:t>
            </a:r>
          </a:p>
        </p:txBody>
      </p:sp>
      <p:sp>
        <p:nvSpPr>
          <p:cNvPr id="8" name="TextBox 7">
            <a:extLst>
              <a:ext uri="{FF2B5EF4-FFF2-40B4-BE49-F238E27FC236}">
                <a16:creationId xmlns:a16="http://schemas.microsoft.com/office/drawing/2014/main" id="{6A2D7F96-1F5D-C0D7-71D1-7BE9C80F4651}"/>
              </a:ext>
            </a:extLst>
          </p:cNvPr>
          <p:cNvSpPr txBox="1"/>
          <p:nvPr/>
        </p:nvSpPr>
        <p:spPr>
          <a:xfrm>
            <a:off x="406400" y="1166842"/>
            <a:ext cx="7894320" cy="5078313"/>
          </a:xfrm>
          <a:prstGeom prst="rect">
            <a:avLst/>
          </a:prstGeom>
          <a:noFill/>
        </p:spPr>
        <p:txBody>
          <a:bodyPr wrap="square">
            <a:spAutoFit/>
          </a:bodyPr>
          <a:lstStyle/>
          <a:p>
            <a:pPr algn="l"/>
            <a:r>
              <a:rPr lang="en-US" b="0" i="1" dirty="0">
                <a:solidFill>
                  <a:srgbClr val="002060"/>
                </a:solidFill>
                <a:effectLst/>
                <a:latin typeface="Italic"/>
              </a:rPr>
              <a:t>The </a:t>
            </a:r>
            <a:r>
              <a:rPr lang="en-US" b="0" i="1" u="none" strike="noStrike" dirty="0">
                <a:solidFill>
                  <a:schemeClr val="accent6">
                    <a:lumMod val="50000"/>
                  </a:schemeClr>
                </a:solidFill>
                <a:effectLst/>
                <a:latin typeface="Italic"/>
                <a:hlinkClick r:id="rId2" tooltip="Economist Intelligence Unit">
                  <a:extLst>
                    <a:ext uri="{A12FA001-AC4F-418D-AE19-62706E023703}">
                      <ahyp:hlinkClr xmlns:ahyp="http://schemas.microsoft.com/office/drawing/2018/hyperlinkcolor" val="tx"/>
                    </a:ext>
                  </a:extLst>
                </a:hlinkClick>
              </a:rPr>
              <a:t>Economist Intelligence Unit</a:t>
            </a:r>
            <a:r>
              <a:rPr lang="en-US" b="0" i="1" dirty="0">
                <a:solidFill>
                  <a:schemeClr val="accent6">
                    <a:lumMod val="50000"/>
                  </a:schemeClr>
                </a:solidFill>
                <a:effectLst/>
                <a:latin typeface="Italic"/>
              </a:rPr>
              <a:t> </a:t>
            </a:r>
            <a:r>
              <a:rPr lang="en-US" b="0" i="1" dirty="0">
                <a:solidFill>
                  <a:srgbClr val="002060"/>
                </a:solidFill>
                <a:effectLst/>
                <a:latin typeface="Italic"/>
              </a:rPr>
              <a:t>produces a semi-annual (twice yearly) worldwide cost of living survey that compares more than 400 individual prices across 160 products and services. They include </a:t>
            </a:r>
            <a:r>
              <a:rPr lang="en-US" b="0" i="1" u="none" strike="noStrike" dirty="0">
                <a:solidFill>
                  <a:schemeClr val="accent6">
                    <a:lumMod val="50000"/>
                  </a:schemeClr>
                </a:solidFill>
                <a:effectLst/>
                <a:latin typeface="Italic"/>
                <a:hlinkClick r:id="rId3" tooltip="Food prices">
                  <a:extLst>
                    <a:ext uri="{A12FA001-AC4F-418D-AE19-62706E023703}">
                      <ahyp:hlinkClr xmlns:ahyp="http://schemas.microsoft.com/office/drawing/2018/hyperlinkcolor" val="tx"/>
                    </a:ext>
                  </a:extLst>
                </a:hlinkClick>
              </a:rPr>
              <a:t>food</a:t>
            </a:r>
            <a:r>
              <a:rPr lang="en-US" b="0" i="1" dirty="0">
                <a:solidFill>
                  <a:schemeClr val="accent6">
                    <a:lumMod val="50000"/>
                  </a:schemeClr>
                </a:solidFill>
                <a:effectLst/>
                <a:latin typeface="Italic"/>
              </a:rPr>
              <a:t>,</a:t>
            </a:r>
            <a:r>
              <a:rPr lang="en-US" b="0" i="1" dirty="0">
                <a:solidFill>
                  <a:srgbClr val="002060"/>
                </a:solidFill>
                <a:effectLst/>
                <a:latin typeface="Italic"/>
              </a:rPr>
              <a:t> drink, clothing, household supplies and personal care items, home rents, transport, utility bills, private schools, domestic help and recreational costs.</a:t>
            </a:r>
          </a:p>
          <a:p>
            <a:pPr algn="l"/>
            <a:r>
              <a:rPr lang="en-US" b="0" i="1" dirty="0">
                <a:solidFill>
                  <a:srgbClr val="002060"/>
                </a:solidFill>
                <a:effectLst/>
                <a:latin typeface="Italic"/>
              </a:rPr>
              <a:t>The survey itself is an internet tool designed to calculate cost-of-living allowances and build compensation packages for corporate executives maintaining a western lifestyle. The survey incorporates easy-to-understand comparative cost of living indices between cities. The survey allows city-to-city comparisons, but for the purpose of this report all cities are compared to a base city of </a:t>
            </a:r>
            <a:r>
              <a:rPr lang="en-US" b="0" i="1" u="none" strike="noStrike" dirty="0">
                <a:solidFill>
                  <a:schemeClr val="accent6">
                    <a:lumMod val="50000"/>
                  </a:schemeClr>
                </a:solidFill>
                <a:effectLst/>
                <a:latin typeface="Italic"/>
                <a:hlinkClick r:id="rId4" tooltip="New York City">
                  <a:extLst>
                    <a:ext uri="{A12FA001-AC4F-418D-AE19-62706E023703}">
                      <ahyp:hlinkClr xmlns:ahyp="http://schemas.microsoft.com/office/drawing/2018/hyperlinkcolor" val="tx"/>
                    </a:ext>
                  </a:extLst>
                </a:hlinkClick>
              </a:rPr>
              <a:t>New York City</a:t>
            </a:r>
            <a:r>
              <a:rPr lang="en-US" b="0" i="1" dirty="0">
                <a:solidFill>
                  <a:srgbClr val="002060"/>
                </a:solidFill>
                <a:effectLst/>
                <a:latin typeface="Italic"/>
              </a:rPr>
              <a:t>, which has an index set at 100. The survey has been carried out for more than 30 years.</a:t>
            </a:r>
          </a:p>
          <a:p>
            <a:pPr algn="l"/>
            <a:r>
              <a:rPr lang="en-US" b="0" i="1" dirty="0">
                <a:solidFill>
                  <a:srgbClr val="002060"/>
                </a:solidFill>
                <a:effectLst/>
                <a:latin typeface="Italic"/>
              </a:rPr>
              <a:t>The most recent survey was published in March 2017. </a:t>
            </a:r>
            <a:r>
              <a:rPr lang="en-US" b="0" i="1" u="none" strike="noStrike" dirty="0">
                <a:solidFill>
                  <a:schemeClr val="accent6">
                    <a:lumMod val="50000"/>
                  </a:schemeClr>
                </a:solidFill>
                <a:effectLst/>
                <a:latin typeface="Italic"/>
                <a:hlinkClick r:id="rId5" tooltip="Singapore">
                  <a:extLst>
                    <a:ext uri="{A12FA001-AC4F-418D-AE19-62706E023703}">
                      <ahyp:hlinkClr xmlns:ahyp="http://schemas.microsoft.com/office/drawing/2018/hyperlinkcolor" val="tx"/>
                    </a:ext>
                  </a:extLst>
                </a:hlinkClick>
              </a:rPr>
              <a:t>Singapore</a:t>
            </a:r>
            <a:r>
              <a:rPr lang="en-US" b="0" i="1" dirty="0">
                <a:solidFill>
                  <a:srgbClr val="002060"/>
                </a:solidFill>
                <a:effectLst/>
                <a:latin typeface="Italic"/>
              </a:rPr>
              <a:t> remains the most expensive city in the world for the fourth year running, in a rare occurrence where the entire top five most expensive cities were unchanged from the year prior.</a:t>
            </a:r>
            <a:r>
              <a:rPr lang="en-US" b="0" i="1" u="none" strike="noStrike" baseline="30000" dirty="0">
                <a:solidFill>
                  <a:srgbClr val="002060"/>
                </a:solidFill>
                <a:effectLst/>
                <a:latin typeface="Italic"/>
                <a:hlinkClick r:id="rId6">
                  <a:extLst>
                    <a:ext uri="{A12FA001-AC4F-418D-AE19-62706E023703}">
                      <ahyp:hlinkClr xmlns:ahyp="http://schemas.microsoft.com/office/drawing/2018/hyperlinkcolor" val="tx"/>
                    </a:ext>
                  </a:extLst>
                </a:hlinkClick>
              </a:rPr>
              <a:t>[4]</a:t>
            </a:r>
            <a:r>
              <a:rPr lang="en-US" b="0" i="1" dirty="0">
                <a:solidFill>
                  <a:srgbClr val="002060"/>
                </a:solidFill>
                <a:effectLst/>
                <a:latin typeface="Italic"/>
              </a:rPr>
              <a:t> </a:t>
            </a:r>
            <a:r>
              <a:rPr lang="en-US" b="0" i="1" u="none" strike="noStrike" dirty="0">
                <a:solidFill>
                  <a:schemeClr val="accent6">
                    <a:lumMod val="50000"/>
                  </a:schemeClr>
                </a:solidFill>
                <a:effectLst/>
                <a:latin typeface="Italic"/>
                <a:hlinkClick r:id="rId7" tooltip="Sydney">
                  <a:extLst>
                    <a:ext uri="{A12FA001-AC4F-418D-AE19-62706E023703}">
                      <ahyp:hlinkClr xmlns:ahyp="http://schemas.microsoft.com/office/drawing/2018/hyperlinkcolor" val="tx"/>
                    </a:ext>
                  </a:extLst>
                </a:hlinkClick>
              </a:rPr>
              <a:t>Sydney</a:t>
            </a:r>
            <a:r>
              <a:rPr lang="en-US" b="0" i="1" dirty="0">
                <a:solidFill>
                  <a:srgbClr val="002060"/>
                </a:solidFill>
                <a:effectLst/>
                <a:latin typeface="Italic"/>
              </a:rPr>
              <a:t> and </a:t>
            </a:r>
            <a:r>
              <a:rPr lang="en-US" b="0" i="1" u="none" strike="noStrike" dirty="0">
                <a:solidFill>
                  <a:schemeClr val="accent6">
                    <a:lumMod val="50000"/>
                  </a:schemeClr>
                </a:solidFill>
                <a:effectLst/>
                <a:latin typeface="Italic"/>
                <a:hlinkClick r:id="rId8" tooltip="Melbourne">
                  <a:extLst>
                    <a:ext uri="{A12FA001-AC4F-418D-AE19-62706E023703}">
                      <ahyp:hlinkClr xmlns:ahyp="http://schemas.microsoft.com/office/drawing/2018/hyperlinkcolor" val="tx"/>
                    </a:ext>
                  </a:extLst>
                </a:hlinkClick>
              </a:rPr>
              <a:t>Melbourne</a:t>
            </a:r>
            <a:r>
              <a:rPr lang="en-US" b="0" i="1" dirty="0">
                <a:solidFill>
                  <a:schemeClr val="accent6">
                    <a:lumMod val="50000"/>
                  </a:schemeClr>
                </a:solidFill>
                <a:effectLst/>
                <a:latin typeface="Italic"/>
              </a:rPr>
              <a:t> </a:t>
            </a:r>
            <a:r>
              <a:rPr lang="en-US" b="0" i="1" dirty="0">
                <a:solidFill>
                  <a:srgbClr val="002060"/>
                </a:solidFill>
                <a:effectLst/>
                <a:latin typeface="Italic"/>
              </a:rPr>
              <a:t>have both cemented their positions as top-ten staples, with Sydney becoming the fifth most expensive, and Melbourne becoming the sixth. Asia is home to more than five most expensive cities in the top twenty but also home to eight cheapest cities of the cheapest ten</a:t>
            </a:r>
          </a:p>
        </p:txBody>
      </p:sp>
      <p:pic>
        <p:nvPicPr>
          <p:cNvPr id="4" name="Picture 3">
            <a:extLst>
              <a:ext uri="{FF2B5EF4-FFF2-40B4-BE49-F238E27FC236}">
                <a16:creationId xmlns:a16="http://schemas.microsoft.com/office/drawing/2014/main" id="{68558647-B626-1A08-BF6E-8262F8F0221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67040" y="124746"/>
            <a:ext cx="4124960" cy="2953733"/>
          </a:xfrm>
          <a:prstGeom prst="rect">
            <a:avLst/>
          </a:prstGeom>
        </p:spPr>
      </p:pic>
      <p:pic>
        <p:nvPicPr>
          <p:cNvPr id="6" name="Picture 5">
            <a:extLst>
              <a:ext uri="{FF2B5EF4-FFF2-40B4-BE49-F238E27FC236}">
                <a16:creationId xmlns:a16="http://schemas.microsoft.com/office/drawing/2014/main" id="{5AB9FF1F-4EE4-38A7-55E3-0EF11BF88E0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00720" y="3428999"/>
            <a:ext cx="3627120" cy="2816155"/>
          </a:xfrm>
          <a:prstGeom prst="rect">
            <a:avLst/>
          </a:prstGeom>
        </p:spPr>
      </p:pic>
    </p:spTree>
    <p:extLst>
      <p:ext uri="{BB962C8B-B14F-4D97-AF65-F5344CB8AC3E}">
        <p14:creationId xmlns:p14="http://schemas.microsoft.com/office/powerpoint/2010/main" val="667036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1EBFFE-2D60-516E-413D-61E1CFD661E9}"/>
              </a:ext>
            </a:extLst>
          </p:cNvPr>
          <p:cNvSpPr txBox="1"/>
          <p:nvPr/>
        </p:nvSpPr>
        <p:spPr>
          <a:xfrm>
            <a:off x="568960" y="226814"/>
            <a:ext cx="6096000" cy="523220"/>
          </a:xfrm>
          <a:prstGeom prst="rect">
            <a:avLst/>
          </a:prstGeom>
          <a:noFill/>
        </p:spPr>
        <p:txBody>
          <a:bodyPr wrap="square">
            <a:spAutoFit/>
          </a:bodyPr>
          <a:lstStyle/>
          <a:p>
            <a:pPr algn="l"/>
            <a:r>
              <a:rPr lang="en-IN" sz="2800" b="0" i="0" dirty="0">
                <a:solidFill>
                  <a:srgbClr val="000000"/>
                </a:solidFill>
                <a:effectLst/>
                <a:latin typeface="Arial Black" panose="020B0A04020102020204" pitchFamily="34" charset="0"/>
              </a:rPr>
              <a:t>Other uses</a:t>
            </a:r>
          </a:p>
        </p:txBody>
      </p:sp>
      <p:sp>
        <p:nvSpPr>
          <p:cNvPr id="5" name="TextBox 4">
            <a:extLst>
              <a:ext uri="{FF2B5EF4-FFF2-40B4-BE49-F238E27FC236}">
                <a16:creationId xmlns:a16="http://schemas.microsoft.com/office/drawing/2014/main" id="{05FC98A0-B5E2-0FE8-DE16-1453849E15F2}"/>
              </a:ext>
            </a:extLst>
          </p:cNvPr>
          <p:cNvSpPr txBox="1"/>
          <p:nvPr/>
        </p:nvSpPr>
        <p:spPr>
          <a:xfrm>
            <a:off x="375920" y="922754"/>
            <a:ext cx="8300720" cy="4708981"/>
          </a:xfrm>
          <a:prstGeom prst="rect">
            <a:avLst/>
          </a:prstGeom>
          <a:noFill/>
        </p:spPr>
        <p:txBody>
          <a:bodyPr wrap="square">
            <a:spAutoFit/>
          </a:bodyPr>
          <a:lstStyle/>
          <a:p>
            <a:pPr algn="l"/>
            <a:r>
              <a:rPr lang="en-US" sz="2000" b="0" i="1" dirty="0">
                <a:solidFill>
                  <a:schemeClr val="accent5">
                    <a:lumMod val="50000"/>
                  </a:schemeClr>
                </a:solidFill>
                <a:effectLst/>
                <a:latin typeface="Arial" panose="020B0604020202020204" pitchFamily="34" charset="0"/>
              </a:rPr>
              <a:t>Stipends or extra pay provided to employees who are being temporarily relocated may also be called cost-of-living adjustments or cost-of-living allowances. Such adjustments are intended to offset changes in welfare due to geographic differences in the cost of living. Such adjustments might more accurately be described as a per diem allowance or tied to a specific item, as with housing allowances. Employees who are being permanently relocated are less likely to receive such allowances, but may receive a base </a:t>
            </a:r>
            <a:r>
              <a:rPr lang="en-US" sz="2000" b="0" i="1" u="none" strike="noStrike" dirty="0">
                <a:solidFill>
                  <a:schemeClr val="accent6">
                    <a:lumMod val="50000"/>
                  </a:schemeClr>
                </a:solidFill>
                <a:effectLst/>
                <a:latin typeface="Arial" panose="020B0604020202020204" pitchFamily="34" charset="0"/>
                <a:hlinkClick r:id="rId2" tooltip="Salary">
                  <a:extLst>
                    <a:ext uri="{A12FA001-AC4F-418D-AE19-62706E023703}">
                      <ahyp:hlinkClr xmlns:ahyp="http://schemas.microsoft.com/office/drawing/2018/hyperlinkcolor" val="tx"/>
                    </a:ext>
                  </a:extLst>
                </a:hlinkClick>
              </a:rPr>
              <a:t>salary</a:t>
            </a:r>
            <a:r>
              <a:rPr lang="en-US" sz="2000" b="0" i="1" dirty="0">
                <a:solidFill>
                  <a:schemeClr val="accent5">
                    <a:lumMod val="50000"/>
                  </a:schemeClr>
                </a:solidFill>
                <a:effectLst/>
                <a:latin typeface="Arial" panose="020B0604020202020204" pitchFamily="34" charset="0"/>
              </a:rPr>
              <a:t> adjustment to reflect local market conditions.</a:t>
            </a:r>
          </a:p>
          <a:p>
            <a:pPr algn="l"/>
            <a:r>
              <a:rPr lang="en-US" sz="2000" b="0" i="1" dirty="0">
                <a:solidFill>
                  <a:schemeClr val="accent5">
                    <a:lumMod val="50000"/>
                  </a:schemeClr>
                </a:solidFill>
                <a:effectLst/>
                <a:latin typeface="Arial" panose="020B0604020202020204" pitchFamily="34" charset="0"/>
              </a:rPr>
              <a:t>A non-taxable cost-of-living allowance is frequently given to members of the </a:t>
            </a:r>
            <a:r>
              <a:rPr lang="en-US" sz="2000" b="0" i="1" u="none" strike="noStrike" dirty="0">
                <a:solidFill>
                  <a:schemeClr val="accent6">
                    <a:lumMod val="50000"/>
                  </a:schemeClr>
                </a:solidFill>
                <a:effectLst/>
                <a:latin typeface="Arial" panose="020B0604020202020204" pitchFamily="34" charset="0"/>
                <a:hlinkClick r:id="rId3" tooltip="Military of the United States">
                  <a:extLst>
                    <a:ext uri="{A12FA001-AC4F-418D-AE19-62706E023703}">
                      <ahyp:hlinkClr xmlns:ahyp="http://schemas.microsoft.com/office/drawing/2018/hyperlinkcolor" val="tx"/>
                    </a:ext>
                  </a:extLst>
                </a:hlinkClick>
              </a:rPr>
              <a:t>U.S. military</a:t>
            </a:r>
            <a:r>
              <a:rPr lang="en-US" sz="2000" b="0" i="1" dirty="0">
                <a:solidFill>
                  <a:schemeClr val="accent6">
                    <a:lumMod val="50000"/>
                  </a:schemeClr>
                </a:solidFill>
                <a:effectLst/>
                <a:latin typeface="Arial" panose="020B0604020202020204" pitchFamily="34" charset="0"/>
              </a:rPr>
              <a:t> </a:t>
            </a:r>
            <a:r>
              <a:rPr lang="en-US" sz="2000" b="0" i="1" dirty="0">
                <a:solidFill>
                  <a:schemeClr val="accent5">
                    <a:lumMod val="50000"/>
                  </a:schemeClr>
                </a:solidFill>
                <a:effectLst/>
                <a:latin typeface="Arial" panose="020B0604020202020204" pitchFamily="34" charset="0"/>
              </a:rPr>
              <a:t>stationed at </a:t>
            </a:r>
            <a:r>
              <a:rPr lang="en-US" sz="2000" b="0" i="1" u="none" strike="noStrike" dirty="0">
                <a:solidFill>
                  <a:schemeClr val="accent6">
                    <a:lumMod val="50000"/>
                  </a:schemeClr>
                </a:solidFill>
                <a:effectLst/>
                <a:latin typeface="Arial" panose="020B0604020202020204" pitchFamily="34" charset="0"/>
                <a:hlinkClick r:id="rId4" tooltip="United States military bases">
                  <a:extLst>
                    <a:ext uri="{A12FA001-AC4F-418D-AE19-62706E023703}">
                      <ahyp:hlinkClr xmlns:ahyp="http://schemas.microsoft.com/office/drawing/2018/hyperlinkcolor" val="tx"/>
                    </a:ext>
                  </a:extLst>
                </a:hlinkClick>
              </a:rPr>
              <a:t>overseas bases</a:t>
            </a:r>
            <a:r>
              <a:rPr lang="en-US" sz="2000" b="0" i="1" dirty="0">
                <a:solidFill>
                  <a:schemeClr val="accent6">
                    <a:lumMod val="50000"/>
                  </a:schemeClr>
                </a:solidFill>
                <a:effectLst/>
                <a:latin typeface="Arial" panose="020B0604020202020204" pitchFamily="34" charset="0"/>
              </a:rPr>
              <a:t> </a:t>
            </a:r>
            <a:r>
              <a:rPr lang="en-US" sz="2000" b="0" i="1" dirty="0">
                <a:solidFill>
                  <a:schemeClr val="accent5">
                    <a:lumMod val="50000"/>
                  </a:schemeClr>
                </a:solidFill>
                <a:effectLst/>
                <a:latin typeface="Arial" panose="020B0604020202020204" pitchFamily="34" charset="0"/>
              </a:rPr>
              <a:t>if the area to which a service member is assigned has a higher cost of living than the average area in the United States. For example, </a:t>
            </a:r>
            <a:r>
              <a:rPr lang="en-US" sz="2000" b="0" i="1" u="none" strike="noStrike" dirty="0">
                <a:solidFill>
                  <a:schemeClr val="accent6">
                    <a:lumMod val="50000"/>
                  </a:schemeClr>
                </a:solidFill>
                <a:effectLst/>
                <a:latin typeface="Arial" panose="020B0604020202020204" pitchFamily="34" charset="0"/>
                <a:hlinkClick r:id="rId5" tooltip="United States Forces Japan">
                  <a:extLst>
                    <a:ext uri="{A12FA001-AC4F-418D-AE19-62706E023703}">
                      <ahyp:hlinkClr xmlns:ahyp="http://schemas.microsoft.com/office/drawing/2018/hyperlinkcolor" val="tx"/>
                    </a:ext>
                  </a:extLst>
                </a:hlinkClick>
              </a:rPr>
              <a:t>service members stationed in Japan</a:t>
            </a:r>
            <a:r>
              <a:rPr lang="en-US" sz="2000" b="0" i="1" dirty="0">
                <a:solidFill>
                  <a:schemeClr val="accent6">
                    <a:lumMod val="50000"/>
                  </a:schemeClr>
                </a:solidFill>
                <a:effectLst/>
                <a:latin typeface="Arial" panose="020B0604020202020204" pitchFamily="34" charset="0"/>
              </a:rPr>
              <a:t> </a:t>
            </a:r>
            <a:r>
              <a:rPr lang="en-US" sz="2000" b="0" i="1" dirty="0">
                <a:solidFill>
                  <a:schemeClr val="accent5">
                    <a:lumMod val="50000"/>
                  </a:schemeClr>
                </a:solidFill>
                <a:effectLst/>
                <a:latin typeface="Arial" panose="020B0604020202020204" pitchFamily="34" charset="0"/>
              </a:rPr>
              <a:t>receive a cost of living allowance of between $300 and $700 per month (depending on </a:t>
            </a:r>
            <a:r>
              <a:rPr lang="en-US" sz="2000" b="0" i="1" u="none" strike="noStrike" dirty="0">
                <a:solidFill>
                  <a:schemeClr val="accent6">
                    <a:lumMod val="50000"/>
                  </a:schemeClr>
                </a:solidFill>
                <a:effectLst/>
                <a:latin typeface="Arial" panose="020B0604020202020204" pitchFamily="34" charset="0"/>
                <a:hlinkClick r:id="rId6" tooltip="Pay grade">
                  <a:extLst>
                    <a:ext uri="{A12FA001-AC4F-418D-AE19-62706E023703}">
                      <ahyp:hlinkClr xmlns:ahyp="http://schemas.microsoft.com/office/drawing/2018/hyperlinkcolor" val="tx"/>
                    </a:ext>
                  </a:extLst>
                </a:hlinkClick>
              </a:rPr>
              <a:t>pay grade</a:t>
            </a:r>
            <a:r>
              <a:rPr lang="en-US" sz="2000" b="0" i="1" dirty="0">
                <a:solidFill>
                  <a:schemeClr val="accent5">
                    <a:lumMod val="50000"/>
                  </a:schemeClr>
                </a:solidFill>
                <a:effectLst/>
                <a:latin typeface="Arial" panose="020B0604020202020204" pitchFamily="34" charset="0"/>
              </a:rPr>
              <a:t>, years of service, and number of dependents), in addition to their base pay.</a:t>
            </a:r>
          </a:p>
        </p:txBody>
      </p:sp>
      <p:pic>
        <p:nvPicPr>
          <p:cNvPr id="4" name="Picture 3">
            <a:extLst>
              <a:ext uri="{FF2B5EF4-FFF2-40B4-BE49-F238E27FC236}">
                <a16:creationId xmlns:a16="http://schemas.microsoft.com/office/drawing/2014/main" id="{C53251B9-802A-D07F-976E-263D35DF0DF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041080">
            <a:off x="8963715" y="1933426"/>
            <a:ext cx="2920827" cy="2787954"/>
          </a:xfrm>
          <a:prstGeom prst="rect">
            <a:avLst/>
          </a:prstGeom>
        </p:spPr>
      </p:pic>
    </p:spTree>
    <p:extLst>
      <p:ext uri="{BB962C8B-B14F-4D97-AF65-F5344CB8AC3E}">
        <p14:creationId xmlns:p14="http://schemas.microsoft.com/office/powerpoint/2010/main" val="21766869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Droplet</Template>
  <TotalTime>372</TotalTime>
  <Words>1760</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Algerian</vt:lpstr>
      <vt:lpstr>Arial</vt:lpstr>
      <vt:lpstr>Arial Black</vt:lpstr>
      <vt:lpstr>Inter</vt:lpstr>
      <vt:lpstr>Italic</vt:lpstr>
      <vt:lpstr>Open Sans</vt:lpstr>
      <vt:lpstr>Tw Cen MT</vt:lpstr>
      <vt:lpstr>Droplet</vt:lpstr>
      <vt:lpstr>COST OF LIVING  POWER BI PRESENTATION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 OF LIVING  POWER BI PRESENTATION  </dc:title>
  <dc:creator>divya sampath</dc:creator>
  <cp:lastModifiedBy>divya sampath</cp:lastModifiedBy>
  <cp:revision>1</cp:revision>
  <dcterms:created xsi:type="dcterms:W3CDTF">2022-09-27T16:40:05Z</dcterms:created>
  <dcterms:modified xsi:type="dcterms:W3CDTF">2022-09-29T11:35:13Z</dcterms:modified>
</cp:coreProperties>
</file>