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944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3055775" y="3314150"/>
            <a:ext cx="8109367" cy="2301240"/>
          </a:xfrm>
          <a:prstGeom prst="rect"/>
          <a:noFill/>
        </p:spPr>
        <p:txBody>
          <a:bodyPr anchor="t" bIns="45720" lIns="91440" rIns="91440" rtlCol="0" tIns="45720" wrap="square">
            <a:spAutoFit/>
          </a:bodyPr>
          <a:p>
            <a:r>
              <a:rPr dirty="0" sz="2400" lang="en-US"/>
              <a:t>STUDENT NAME: </a:t>
            </a:r>
            <a:r>
              <a:rPr altLang="en-IN" dirty="0" sz="2400" lang="en-US"/>
              <a:t>D</a:t>
            </a:r>
            <a:r>
              <a:rPr altLang="en-IN" dirty="0" sz="2400" lang="en-US"/>
              <a:t>I</a:t>
            </a:r>
            <a:r>
              <a:rPr altLang="en-IN" dirty="0" sz="2400" lang="en-US"/>
              <a:t>V</a:t>
            </a:r>
            <a:r>
              <a:rPr altLang="en-IN" dirty="0" sz="2400" lang="en-US"/>
              <a:t>YA</a:t>
            </a:r>
            <a:r>
              <a:rPr altLang="en-IN" dirty="0" sz="2400" lang="en-US"/>
              <a:t>S</a:t>
            </a:r>
            <a:r>
              <a:rPr altLang="en-IN" dirty="0" sz="2400" lang="en-US"/>
              <a:t>RI </a:t>
            </a:r>
            <a:r>
              <a:rPr altLang="en-IN" dirty="0" sz="2400" lang="en-US"/>
              <a:t>S</a:t>
            </a:r>
            <a:endParaRPr altLang="en-US" lang="zh-CN"/>
          </a:p>
          <a:p>
            <a:r>
              <a:rPr dirty="0" sz="2400" lang="en-US"/>
              <a:t>REGISTER NO AND NMID: </a:t>
            </a:r>
            <a:r>
              <a:rPr dirty="0" sz="2400" lang="en-US"/>
              <a:t>2</a:t>
            </a:r>
            <a:r>
              <a:rPr altLang="en-IN" dirty="0" sz="2400" lang="en-US"/>
              <a:t>2</a:t>
            </a:r>
            <a:r>
              <a:rPr altLang="en-IN" dirty="0" sz="2400" lang="en-US"/>
              <a:t>2</a:t>
            </a:r>
            <a:r>
              <a:rPr altLang="en-IN" dirty="0" sz="2400" lang="en-US"/>
              <a:t>4</a:t>
            </a:r>
            <a:r>
              <a:rPr altLang="en-IN" dirty="0" sz="2400" lang="en-US"/>
              <a:t>0</a:t>
            </a:r>
            <a:r>
              <a:rPr altLang="en-IN" dirty="0" sz="2400" lang="en-US"/>
              <a:t>1</a:t>
            </a:r>
            <a:r>
              <a:rPr altLang="en-IN" dirty="0" sz="2400" lang="en-US"/>
              <a:t>9</a:t>
            </a:r>
            <a:r>
              <a:rPr altLang="en-IN" dirty="0" sz="2400" lang="en-US"/>
              <a:t>4</a:t>
            </a:r>
            <a:r>
              <a:rPr altLang="en-IN" dirty="0" sz="2400" lang="en-US"/>
              <a:t>9</a:t>
            </a:r>
            <a:endParaRPr dirty="0" sz="2400" lang="en-US">
              <a:cs typeface="Calibri"/>
            </a:endParaRPr>
          </a:p>
          <a:p>
            <a:r>
              <a:rPr dirty="0" sz="2400" lang="en-US"/>
              <a:t>DEPARTMENT: </a:t>
            </a:r>
            <a:r>
              <a:rPr dirty="0" sz="2400" lang="en-US"/>
              <a:t>B</a:t>
            </a:r>
            <a:r>
              <a:rPr altLang="en-IN" dirty="0" sz="2400" lang="en-US"/>
              <a:t>S</a:t>
            </a:r>
            <a:r>
              <a:rPr altLang="en-IN" dirty="0" sz="2400" lang="en-US"/>
              <a:t>C</a:t>
            </a:r>
            <a:r>
              <a:rPr altLang="en-IN" dirty="0" sz="2400" lang="en-US"/>
              <a:t> </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642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884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72" name=""/>
          <p:cNvPicPr>
            <a:picLocks/>
          </p:cNvPicPr>
          <p:nvPr/>
        </p:nvPicPr>
        <p:blipFill>
          <a:blip xmlns:r="http://schemas.openxmlformats.org/officeDocument/2006/relationships" r:embed="rId2"/>
          <a:stretch>
            <a:fillRect/>
          </a:stretch>
        </p:blipFill>
        <p:spPr>
          <a:xfrm rot="0">
            <a:off x="4373986" y="4178546"/>
            <a:ext cx="3444027" cy="2276134"/>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499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4442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3119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865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8412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311911"/>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4442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13119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20472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18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1648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721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5204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29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822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36600"/>
          </a:xfrm>
        </p:spPr>
        <p:txBody>
          <a:bodyPr/>
          <a:p>
            <a:r>
              <a:rPr dirty="0" lang="en-IN"/>
              <a:t>FEATURES AND FUNCTIONALITY</a:t>
            </a:r>
          </a:p>
        </p:txBody>
      </p:sp>
      <p:sp>
        <p:nvSpPr>
          <p:cNvPr id="1048673" name="Rectangle 2"/>
          <p:cNvSpPr/>
          <p:nvPr/>
        </p:nvSpPr>
        <p:spPr>
          <a:xfrm>
            <a:off x="3048000" y="1859340"/>
            <a:ext cx="6096000" cy="34188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2025-09-09T07:21:04Z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bbfec567a8004a039ecc1a21648e59fc</vt:lpwstr>
  </property>
</Properties>
</file>