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86" r:id="rId6"/>
    <p:sldId id="287" r:id="rId7"/>
    <p:sldId id="269" r:id="rId8"/>
    <p:sldId id="288" r:id="rId9"/>
    <p:sldId id="268" r:id="rId10"/>
    <p:sldId id="285" r:id="rId11"/>
    <p:sldId id="289" r:id="rId12"/>
    <p:sldId id="290" r:id="rId13"/>
    <p:sldId id="291" r:id="rId14"/>
    <p:sldId id="292" r:id="rId15"/>
    <p:sldId id="29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538" y="272562"/>
            <a:ext cx="6392008" cy="958361"/>
          </a:xfrm>
        </p:spPr>
        <p:txBody>
          <a:bodyPr/>
          <a:lstStyle/>
          <a:p>
            <a:r>
              <a:rPr lang="en-US" sz="4800" dirty="0" smtClean="0"/>
              <a:t>Digital</a:t>
            </a:r>
            <a:r>
              <a:rPr lang="en-US" dirty="0" smtClean="0"/>
              <a:t> </a:t>
            </a:r>
            <a:r>
              <a:rPr lang="en-US" sz="4800" dirty="0" smtClean="0"/>
              <a:t>portfolio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1090" y="2288462"/>
            <a:ext cx="7077456" cy="2679192"/>
          </a:xfrm>
        </p:spPr>
        <p:txBody>
          <a:bodyPr/>
          <a:lstStyle/>
          <a:p>
            <a:r>
              <a:rPr lang="en-US" dirty="0" smtClean="0"/>
              <a:t>Student </a:t>
            </a:r>
            <a:r>
              <a:rPr lang="en-US" dirty="0"/>
              <a:t>name: </a:t>
            </a:r>
            <a:r>
              <a:rPr lang="en-US" dirty="0" err="1" smtClean="0"/>
              <a:t>Divyasri.M</a:t>
            </a:r>
            <a:endParaRPr lang="en-US" dirty="0"/>
          </a:p>
          <a:p>
            <a:r>
              <a:rPr lang="en-US" dirty="0"/>
              <a:t>Register no and NMID: </a:t>
            </a:r>
            <a:r>
              <a:rPr lang="en-US" dirty="0" smtClean="0"/>
              <a:t>36324u09020 and EADEC45D40C6BCCDE09420F56FF44926 </a:t>
            </a:r>
            <a:endParaRPr lang="en-US" dirty="0"/>
          </a:p>
          <a:p>
            <a:r>
              <a:rPr lang="en-US" dirty="0"/>
              <a:t>Department</a:t>
            </a:r>
            <a:r>
              <a:rPr lang="en-US" dirty="0" smtClean="0"/>
              <a:t>: BCA</a:t>
            </a:r>
            <a:endParaRPr lang="en-US" dirty="0"/>
          </a:p>
          <a:p>
            <a:r>
              <a:rPr lang="en-US" dirty="0"/>
              <a:t>College/University</a:t>
            </a:r>
            <a:r>
              <a:rPr lang="en-US" dirty="0" smtClean="0"/>
              <a:t>: </a:t>
            </a:r>
            <a:r>
              <a:rPr lang="en-US" dirty="0" err="1"/>
              <a:t>Sree</a:t>
            </a:r>
            <a:r>
              <a:rPr lang="en-US" dirty="0"/>
              <a:t> </a:t>
            </a:r>
            <a:r>
              <a:rPr lang="en-US" dirty="0" err="1"/>
              <a:t>abiraami</a:t>
            </a:r>
            <a:r>
              <a:rPr lang="en-US" dirty="0"/>
              <a:t> arts and science college for women / </a:t>
            </a:r>
            <a:r>
              <a:rPr lang="en-US" dirty="0" err="1"/>
              <a:t>Thiruvalluvar</a:t>
            </a:r>
            <a:r>
              <a:rPr lang="en-US" dirty="0"/>
              <a:t> university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 smtClean="0"/>
              <a:t>1. Responsive </a:t>
            </a:r>
            <a:r>
              <a:rPr lang="en-US" dirty="0"/>
              <a:t>UI (works on mobile &amp; desktop).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2. Navigation </a:t>
            </a:r>
            <a:r>
              <a:rPr lang="en-US" dirty="0"/>
              <a:t>bar for smooth section transitions.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Interactive </a:t>
            </a:r>
            <a:r>
              <a:rPr lang="en-US" dirty="0"/>
              <a:t>skills display (progress bars / icons).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Image </a:t>
            </a:r>
            <a:r>
              <a:rPr lang="en-US" dirty="0"/>
              <a:t>gallery for projects.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Contact </a:t>
            </a:r>
            <a:r>
              <a:rPr lang="en-US" dirty="0"/>
              <a:t>form or direct links.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6. Light </a:t>
            </a:r>
            <a:r>
              <a:rPr lang="en-US" dirty="0"/>
              <a:t>/ Dark mode (optional).</a:t>
            </a:r>
          </a:p>
        </p:txBody>
      </p:sp>
    </p:spTree>
    <p:extLst>
      <p:ext uri="{BB962C8B-B14F-4D97-AF65-F5344CB8AC3E}">
        <p14:creationId xmlns:p14="http://schemas.microsoft.com/office/powerpoint/2010/main" val="227132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772150"/>
          </a:xfrm>
        </p:spPr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99" y="1583140"/>
            <a:ext cx="11518710" cy="494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0" y="1214651"/>
            <a:ext cx="10583460" cy="46948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54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667373" y="2451296"/>
            <a:ext cx="6803136" cy="2278965"/>
          </a:xfrm>
        </p:spPr>
        <p:txBody>
          <a:bodyPr/>
          <a:lstStyle/>
          <a:p>
            <a:r>
              <a:rPr lang="en-US" sz="2800" b="1" dirty="0"/>
              <a:t>Interactive digital</a:t>
            </a:r>
          </a:p>
          <a:p>
            <a:r>
              <a:rPr lang="en-US" sz="2800" b="1" dirty="0"/>
              <a:t>Portfolio using front</a:t>
            </a:r>
          </a:p>
          <a:p>
            <a:r>
              <a:rPr lang="en-US" sz="2800" b="1" dirty="0"/>
              <a:t>End developed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67373" y="888022"/>
            <a:ext cx="7781544" cy="859055"/>
          </a:xfrm>
        </p:spPr>
        <p:txBody>
          <a:bodyPr>
            <a:normAutofit/>
          </a:bodyPr>
          <a:lstStyle/>
          <a:p>
            <a:r>
              <a:rPr lang="en-US" sz="4800" dirty="0"/>
              <a:t>Project title</a:t>
            </a:r>
          </a:p>
        </p:txBody>
      </p:sp>
    </p:spTree>
    <p:extLst>
      <p:ext uri="{BB962C8B-B14F-4D97-AF65-F5344CB8AC3E}">
        <p14:creationId xmlns:p14="http://schemas.microsoft.com/office/powerpoint/2010/main" val="134506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113205" y="1951890"/>
            <a:ext cx="6803136" cy="3727941"/>
          </a:xfrm>
        </p:spPr>
        <p:txBody>
          <a:bodyPr>
            <a:normAutofit fontScale="400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7000" dirty="0"/>
              <a:t>Problem statement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Project overview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End users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Tools and Technique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Portfolio</a:t>
            </a:r>
            <a:r>
              <a:rPr lang="en-US" sz="9600" dirty="0"/>
              <a:t> </a:t>
            </a:r>
            <a:r>
              <a:rPr lang="en-US" sz="6200" dirty="0"/>
              <a:t>design and layout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5000" dirty="0"/>
              <a:t>Features and functionality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Result and Screenshot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/>
              <a:t>Conclusion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6200" dirty="0" err="1"/>
              <a:t>Github</a:t>
            </a:r>
            <a:r>
              <a:rPr lang="en-US" sz="6200" dirty="0"/>
              <a:t> Link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35487" y="615461"/>
            <a:ext cx="7781544" cy="859055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8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262" y="483577"/>
            <a:ext cx="5977701" cy="5635869"/>
          </a:xfrm>
        </p:spPr>
        <p:txBody>
          <a:bodyPr/>
          <a:lstStyle/>
          <a:p>
            <a:pPr lvl="0" eaLnBrk="0" fontAlgn="base" hangingPunct="0">
              <a:spcAft>
                <a:spcPct val="0"/>
              </a:spcAft>
            </a:pP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</a:t>
            </a:r>
            <a:r>
              <a:rPr lang="en-US" altLang="en-US" sz="3200" dirty="0" smtClean="0">
                <a:solidFill>
                  <a:schemeClr val="tx1"/>
                </a:solidFill>
                <a:latin typeface="Arial" panose="020B0604020202020204" pitchFamily="34" charset="0"/>
              </a:rPr>
              <a:t>Project statement</a:t>
            </a: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In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today’s competitive digital world development, individuals struggle to effectively showcase their skill, achievements,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and creative work using traditional resumes or printed portfolios.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There is a growing need for dynamic and accessible digital portfolios that better represent a person’s abilities,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especially in professional and academic environments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8577" y="439614"/>
            <a:ext cx="5460022" cy="5978771"/>
          </a:xfrm>
        </p:spPr>
        <p:txBody>
          <a:bodyPr/>
          <a:lstStyle/>
          <a:p>
            <a:r>
              <a:rPr lang="en-US" sz="4400" dirty="0" smtClean="0"/>
              <a:t>Project overview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the project focuses on creating a personal digital portfolio website that highlights an individuals: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personal information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Academic qualifications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skills and technical expertise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projects and achievements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Contact details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This portfolio can be used for job interviews, internships, higher studies application, and professional </a:t>
            </a:r>
            <a:br>
              <a:rPr lang="en-US" sz="1800" dirty="0"/>
            </a:br>
            <a:r>
              <a:rPr lang="en-US" sz="1800" dirty="0"/>
              <a:t>networking.</a:t>
            </a:r>
          </a:p>
        </p:txBody>
      </p:sp>
    </p:spTree>
    <p:extLst>
      <p:ext uri="{BB962C8B-B14F-4D97-AF65-F5344CB8AC3E}">
        <p14:creationId xmlns:p14="http://schemas.microsoft.com/office/powerpoint/2010/main" val="143051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1577" y="334108"/>
            <a:ext cx="4607169" cy="6110654"/>
          </a:xfrm>
        </p:spPr>
        <p:txBody>
          <a:bodyPr/>
          <a:lstStyle/>
          <a:p>
            <a:r>
              <a:rPr lang="en-US" sz="3600" dirty="0" smtClean="0"/>
              <a:t>Project </a:t>
            </a:r>
            <a:r>
              <a:rPr lang="en-US" sz="3600" dirty="0"/>
              <a:t>overview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project focuses on creating a personal digital portfolio website that highlights an individuals: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personal information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Academic qualifications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skills and technical expertise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projects and achievements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Contact details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portfolio can be used for job interviews, internships, higher studies application, and professional </a:t>
            </a:r>
            <a:br>
              <a:rPr lang="en-US" sz="2000" dirty="0"/>
            </a:br>
            <a:r>
              <a:rPr lang="en-US" sz="2000" dirty="0"/>
              <a:t>networking.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Users?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B5C6-1CB0-445E-99D1-8E2FE8C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54A61-D199-469B-AB0C-B68F82B505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Students &amp; Job Seekers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Use digital portfolios to showcase skills, academic projects, certifications, and work experience for admissions, internships, and job opportunities.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Professionals &amp; Creatives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Utilize portfolios to present creative work, build personal brands, attract clients, and enhance professional visibility in their industry.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700" y="542925"/>
            <a:ext cx="10248900" cy="542456"/>
          </a:xfrm>
        </p:spPr>
        <p:txBody>
          <a:bodyPr/>
          <a:lstStyle/>
          <a:p>
            <a:r>
              <a:rPr lang="en-US" sz="3250" dirty="0" smtClean="0">
                <a:solidFill>
                  <a:schemeClr val="bg1">
                    <a:lumMod val="95000"/>
                  </a:schemeClr>
                </a:solidFill>
                <a:latin typeface="Tools and Techniques"/>
              </a:rPr>
              <a:t>Tools and Techniques</a:t>
            </a:r>
            <a:endParaRPr lang="en-US" sz="3250" dirty="0">
              <a:solidFill>
                <a:schemeClr val="bg1">
                  <a:lumMod val="95000"/>
                </a:schemeClr>
              </a:solidFill>
              <a:latin typeface="Tools and Technique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0000" lnSpcReduction="2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Frontent</a:t>
            </a:r>
            <a:r>
              <a:rPr lang="en-US" dirty="0"/>
              <a:t>: HTML, CSS, </a:t>
            </a:r>
            <a:r>
              <a:rPr lang="en-US" dirty="0" err="1"/>
              <a:t>Javascript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Editor: VS Code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Frameworks (optional): </a:t>
            </a:r>
            <a:r>
              <a:rPr lang="en-US" dirty="0" err="1"/>
              <a:t>Boothstrap</a:t>
            </a:r>
            <a:r>
              <a:rPr lang="en-US" dirty="0"/>
              <a:t>, Tailwind CSS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Version Control: </a:t>
            </a:r>
            <a:r>
              <a:rPr lang="en-US" dirty="0" err="1"/>
              <a:t>Git</a:t>
            </a:r>
            <a:r>
              <a:rPr lang="en-US" dirty="0"/>
              <a:t>, GitHub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Hosting: GitHub Pages / </a:t>
            </a:r>
            <a:r>
              <a:rPr lang="en-US" dirty="0" err="1"/>
              <a:t>Netlify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40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768" y="542925"/>
            <a:ext cx="10251831" cy="535531"/>
          </a:xfrm>
        </p:spPr>
        <p:txBody>
          <a:bodyPr/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286607" y="2101361"/>
            <a:ext cx="9372600" cy="3481753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portfolio will consist of the following section: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1. The Home/introduction – Brief intro with photo and tagline.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2.  About Me – Education, Background, and interests.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3.  Skills – Programming languages, tools, frameworks.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4. Project – Academic and personal projects with links/screenshots.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5. Achievements – Certifications, awards, internships.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6. Contact – Email, LinkedIn, GitHub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017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104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Tahoma</vt:lpstr>
      <vt:lpstr>Tools and Techniques</vt:lpstr>
      <vt:lpstr>Trade Gothic LT Pro</vt:lpstr>
      <vt:lpstr>Trebuchet MS</vt:lpstr>
      <vt:lpstr>Office Theme</vt:lpstr>
      <vt:lpstr>Digital portfolio</vt:lpstr>
      <vt:lpstr>Project title</vt:lpstr>
      <vt:lpstr>Agenda</vt:lpstr>
      <vt:lpstr>           Project statement      In today’s competitive digital world development, individuals struggle to effectively showcase their skill, achievements,  and creative work using traditional resumes or printed portfolios.  There is a growing need for dynamic and accessible digital portfolios that better represent a person’s abilities,  especially in professional and academic environments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Project overview   the project focuses on creating a personal digital portfolio website that highlights an individuals:   personal information  Academic qualifications  skills and technical expertise  projects and achievements  Contact details   This portfolio can be used for job interviews, internships, higher studies application, and professional  networking.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2025-09-03T18:01:22Z</dcterms:created>
  <dcterms:modified xsi:type="dcterms:W3CDTF">2025-09-04T17:01:37Z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