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7" r:id="rId7"/>
    <p:sldId id="269" r:id="rId8"/>
    <p:sldId id="288" r:id="rId9"/>
    <p:sldId id="268" r:id="rId10"/>
    <p:sldId id="285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8" y="272562"/>
            <a:ext cx="6392008" cy="958361"/>
          </a:xfrm>
        </p:spPr>
        <p:txBody>
          <a:bodyPr/>
          <a:lstStyle/>
          <a:p>
            <a:r>
              <a:rPr lang="en-US" sz="4800" dirty="0" smtClean="0"/>
              <a:t>Digital</a:t>
            </a:r>
            <a:r>
              <a:rPr lang="en-US" dirty="0" smtClean="0"/>
              <a:t> </a:t>
            </a:r>
            <a:r>
              <a:rPr lang="en-US" sz="4800" dirty="0" smtClean="0"/>
              <a:t>portfolio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090" y="2288462"/>
            <a:ext cx="7077456" cy="2679192"/>
          </a:xfrm>
        </p:spPr>
        <p:txBody>
          <a:bodyPr/>
          <a:lstStyle/>
          <a:p>
            <a:r>
              <a:rPr lang="en-US" dirty="0" err="1"/>
              <a:t>SubtitleStudent</a:t>
            </a:r>
            <a:r>
              <a:rPr lang="en-US" dirty="0"/>
              <a:t> name: </a:t>
            </a:r>
            <a:r>
              <a:rPr lang="en-US" dirty="0" err="1" smtClean="0"/>
              <a:t>Divyasri.M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36324u09020 </a:t>
            </a:r>
            <a:r>
              <a:rPr lang="en-US" dirty="0" smtClean="0"/>
              <a:t>and EADEC45D40C6BCCDE09420F56FF44926 </a:t>
            </a:r>
            <a:endParaRPr lang="en-US" dirty="0"/>
          </a:p>
          <a:p>
            <a:r>
              <a:rPr lang="en-US" dirty="0"/>
              <a:t>Department</a:t>
            </a:r>
            <a:r>
              <a:rPr lang="en-US" dirty="0" smtClean="0"/>
              <a:t>: BCA</a:t>
            </a:r>
            <a:endParaRPr lang="en-US" dirty="0"/>
          </a:p>
          <a:p>
            <a:r>
              <a:rPr lang="en-US" dirty="0"/>
              <a:t>College/University</a:t>
            </a:r>
            <a:r>
              <a:rPr lang="en-US" dirty="0" smtClean="0"/>
              <a:t>: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abiraami</a:t>
            </a:r>
            <a:r>
              <a:rPr lang="en-US" dirty="0"/>
              <a:t> arts and science college for women / </a:t>
            </a:r>
            <a:r>
              <a:rPr lang="en-US" dirty="0" err="1"/>
              <a:t>Thiruvalluvar</a:t>
            </a:r>
            <a:r>
              <a:rPr lang="en-US" dirty="0"/>
              <a:t> university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 smtClean="0"/>
              <a:t>1. Responsive </a:t>
            </a:r>
            <a:r>
              <a:rPr lang="en-US" dirty="0"/>
              <a:t>UI (works on mobile &amp; desktop).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Navigation </a:t>
            </a:r>
            <a:r>
              <a:rPr lang="en-US" dirty="0"/>
              <a:t>bar for smooth section transitions.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Interactive </a:t>
            </a:r>
            <a:r>
              <a:rPr lang="en-US" dirty="0"/>
              <a:t>skills display (progress bars / icons).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Image </a:t>
            </a:r>
            <a:r>
              <a:rPr lang="en-US" dirty="0"/>
              <a:t>gallery for projects.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Contact </a:t>
            </a:r>
            <a:r>
              <a:rPr lang="en-US" dirty="0"/>
              <a:t>form or direct links.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Light </a:t>
            </a:r>
            <a:r>
              <a:rPr lang="en-US" dirty="0"/>
              <a:t>/ Dark mode (optional).</a:t>
            </a:r>
          </a:p>
        </p:txBody>
      </p:sp>
    </p:spTree>
    <p:extLst>
      <p:ext uri="{BB962C8B-B14F-4D97-AF65-F5344CB8AC3E}">
        <p14:creationId xmlns:p14="http://schemas.microsoft.com/office/powerpoint/2010/main" val="22713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7373" y="2451296"/>
            <a:ext cx="6803136" cy="2278965"/>
          </a:xfrm>
        </p:spPr>
        <p:txBody>
          <a:bodyPr/>
          <a:lstStyle/>
          <a:p>
            <a:r>
              <a:rPr lang="en-US" sz="2800" b="1" dirty="0"/>
              <a:t>Interactive digital</a:t>
            </a:r>
          </a:p>
          <a:p>
            <a:r>
              <a:rPr lang="en-US" sz="2800" b="1" dirty="0"/>
              <a:t>Portfolio using front</a:t>
            </a:r>
          </a:p>
          <a:p>
            <a:r>
              <a:rPr lang="en-US" sz="2800" b="1" dirty="0"/>
              <a:t>End developed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7373" y="888022"/>
            <a:ext cx="7781544" cy="859055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3450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3205" y="1951890"/>
            <a:ext cx="6803136" cy="3727941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0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Tools and Technique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Portfolio</a:t>
            </a:r>
            <a:r>
              <a:rPr lang="en-US" sz="9600" dirty="0"/>
              <a:t> </a:t>
            </a:r>
            <a:r>
              <a:rPr lang="en-US" sz="6200" dirty="0"/>
              <a:t>design and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Features and functionality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Result and Screenshot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Conclusion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 err="1"/>
              <a:t>Github</a:t>
            </a:r>
            <a:r>
              <a:rPr lang="en-US" sz="6200" dirty="0"/>
              <a:t> Link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5487" y="615461"/>
            <a:ext cx="7781544" cy="85905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2" y="483577"/>
            <a:ext cx="5977701" cy="5635869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Project statement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today’s competitive digital world development, individuals struggle to effectively showcase their skill, achievements,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creative work using traditional resumes or printed portfolios.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There is a growing need for dynamic and accessible digital portfolios that better represent a person’s abilities,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especially in professional and academic environments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577" y="439614"/>
            <a:ext cx="5460022" cy="5978771"/>
          </a:xfrm>
        </p:spPr>
        <p:txBody>
          <a:bodyPr/>
          <a:lstStyle/>
          <a:p>
            <a:r>
              <a:rPr lang="en-US" sz="4400" dirty="0" smtClean="0"/>
              <a:t>Project overview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project focuses on creating a personal digital portfolio website that highlights an individuals: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personal information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Academic qualifications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skills and technical expertise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projects and achievements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Contact details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This portfolio can be used for job interviews, internships, higher studies application, and professional </a:t>
            </a:r>
            <a:br>
              <a:rPr lang="en-US" sz="1800" dirty="0"/>
            </a:br>
            <a:r>
              <a:rPr lang="en-US" sz="1800" dirty="0"/>
              <a:t>networking.</a:t>
            </a:r>
          </a:p>
        </p:txBody>
      </p:sp>
    </p:spTree>
    <p:extLst>
      <p:ext uri="{BB962C8B-B14F-4D97-AF65-F5344CB8AC3E}">
        <p14:creationId xmlns:p14="http://schemas.microsoft.com/office/powerpoint/2010/main" val="14305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1577" y="334108"/>
            <a:ext cx="4607169" cy="6110654"/>
          </a:xfrm>
        </p:spPr>
        <p:txBody>
          <a:bodyPr/>
          <a:lstStyle/>
          <a:p>
            <a:r>
              <a:rPr lang="en-US" sz="3600" dirty="0" smtClean="0"/>
              <a:t>Project </a:t>
            </a:r>
            <a:r>
              <a:rPr lang="en-US" sz="3600" dirty="0"/>
              <a:t>overview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project focuses on creating a personal digital portfolio website that highlights an individuals: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personal information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Academic qualifications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skills and technical expertise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projects and achievements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Contact details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portfolio can be used for job interviews, internships, higher studies application, and professional </a:t>
            </a:r>
            <a:br>
              <a:rPr lang="en-US" sz="2000" dirty="0"/>
            </a:br>
            <a:r>
              <a:rPr lang="en-US" sz="2000" dirty="0"/>
              <a:t>networking.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Students &amp; Job Seekers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 digital portfolios to showcase skills, academic projects, certifications, and work experience for admissions, internships, and job opportunities.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Professionals &amp; Creatives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Utilize portfolios to present creative work, build personal brands, attract clients, and enhance professional visibility in their industry.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542925"/>
            <a:ext cx="10248900" cy="542456"/>
          </a:xfrm>
        </p:spPr>
        <p:txBody>
          <a:bodyPr/>
          <a:lstStyle/>
          <a:p>
            <a:r>
              <a:rPr lang="en-US" sz="3250" dirty="0" smtClean="0">
                <a:solidFill>
                  <a:schemeClr val="bg1">
                    <a:lumMod val="95000"/>
                  </a:schemeClr>
                </a:solidFill>
                <a:latin typeface="Tools and Techniques"/>
              </a:rPr>
              <a:t>Tools and Techniques</a:t>
            </a:r>
            <a:endParaRPr lang="en-US" sz="3250" dirty="0">
              <a:solidFill>
                <a:schemeClr val="bg1">
                  <a:lumMod val="95000"/>
                </a:schemeClr>
              </a:solidFill>
              <a:latin typeface="Tools and Technique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Frontent</a:t>
            </a:r>
            <a:r>
              <a:rPr lang="en-US" dirty="0"/>
              <a:t>: HTML, CSS, </a:t>
            </a:r>
            <a:r>
              <a:rPr lang="en-US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Editor: VS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Frameworks (optional): </a:t>
            </a:r>
            <a:r>
              <a:rPr lang="en-US" dirty="0" err="1"/>
              <a:t>Boothstrap</a:t>
            </a:r>
            <a:r>
              <a:rPr lang="en-US" dirty="0"/>
              <a:t>, Tailwind CSS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Control: </a:t>
            </a:r>
            <a:r>
              <a:rPr lang="en-US" dirty="0" err="1"/>
              <a:t>Git</a:t>
            </a:r>
            <a:r>
              <a:rPr lang="en-US" dirty="0"/>
              <a:t>, GitHub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Hosting: GitHub Pages / </a:t>
            </a:r>
            <a:r>
              <a:rPr lang="en-US" dirty="0" err="1"/>
              <a:t>Netlify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68" y="542925"/>
            <a:ext cx="10251831" cy="535531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86607" y="2101361"/>
            <a:ext cx="9372600" cy="348175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portfolio will consist of the following section: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Home/introduction – Brief intro with photo and tagline.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 About Me – Education, Background, and interests.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 Skills – Programming languages, tools, frameworks.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Project – Academic and personal projects with links/screenshots.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5. Achievements – Certifications, awards, internships.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6. Contact – Email, LinkedIn, GitHub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01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71af3243-3dd4-4a8d-8c0d-dd76da1f02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Tools and Techniques</vt:lpstr>
      <vt:lpstr>Trade Gothic LT Pro</vt:lpstr>
      <vt:lpstr>Trebuchet MS</vt:lpstr>
      <vt:lpstr>Office Theme</vt:lpstr>
      <vt:lpstr>Digital portfolio</vt:lpstr>
      <vt:lpstr>Project title</vt:lpstr>
      <vt:lpstr>Agenda</vt:lpstr>
      <vt:lpstr>           Project statement      In today’s competitive digital world development, individuals struggle to effectively showcase their skill, achievements,  and creative work using traditional resumes or printed portfolios.  There is a growing need for dynamic and accessible digital portfolios that better represent a person’s abilities,  especially in professional and academic environments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2025-09-03T18:01:22Z</dcterms:created>
  <dcterms:modified xsi:type="dcterms:W3CDTF">2025-09-04T08:33:38Z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