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EF6C0-87CD-40A1-9B65-11AFE5EA0C84}" v="5" dt="2023-03-31T12:48:1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Reddy" userId="dd248b6c80cfb076" providerId="LiveId" clId="{B8AEF6C0-87CD-40A1-9B65-11AFE5EA0C84}"/>
    <pc:docChg chg="custSel modSld sldOrd">
      <pc:chgData name="Divya Reddy" userId="dd248b6c80cfb076" providerId="LiveId" clId="{B8AEF6C0-87CD-40A1-9B65-11AFE5EA0C84}" dt="2023-04-03T11:39:14.932" v="78" actId="27636"/>
      <pc:docMkLst>
        <pc:docMk/>
      </pc:docMkLst>
      <pc:sldChg chg="modSp mod ord">
        <pc:chgData name="Divya Reddy" userId="dd248b6c80cfb076" providerId="LiveId" clId="{B8AEF6C0-87CD-40A1-9B65-11AFE5EA0C84}" dt="2023-04-03T11:39:14.932" v="78" actId="27636"/>
        <pc:sldMkLst>
          <pc:docMk/>
          <pc:sldMk cId="953325580" sldId="256"/>
        </pc:sldMkLst>
        <pc:spChg chg="mod">
          <ac:chgData name="Divya Reddy" userId="dd248b6c80cfb076" providerId="LiveId" clId="{B8AEF6C0-87CD-40A1-9B65-11AFE5EA0C84}" dt="2023-04-03T11:39:14.932" v="78" actId="27636"/>
          <ac:spMkLst>
            <pc:docMk/>
            <pc:sldMk cId="953325580" sldId="256"/>
            <ac:spMk id="2" creationId="{A8A11E26-4C38-41A6-9857-11032CEECD80}"/>
          </ac:spMkLst>
        </pc:spChg>
      </pc:sldChg>
      <pc:sldChg chg="ord">
        <pc:chgData name="Divya Reddy" userId="dd248b6c80cfb076" providerId="LiveId" clId="{B8AEF6C0-87CD-40A1-9B65-11AFE5EA0C84}" dt="2023-04-03T11:03:22.921" v="48"/>
        <pc:sldMkLst>
          <pc:docMk/>
          <pc:sldMk cId="2900153716" sldId="257"/>
        </pc:sldMkLst>
      </pc:sldChg>
      <pc:sldChg chg="modSp mod">
        <pc:chgData name="Divya Reddy" userId="dd248b6c80cfb076" providerId="LiveId" clId="{B8AEF6C0-87CD-40A1-9B65-11AFE5EA0C84}" dt="2023-03-31T12:40:40.675" v="5" actId="20577"/>
        <pc:sldMkLst>
          <pc:docMk/>
          <pc:sldMk cId="1186421160" sldId="261"/>
        </pc:sldMkLst>
        <pc:spChg chg="mod">
          <ac:chgData name="Divya Reddy" userId="dd248b6c80cfb076" providerId="LiveId" clId="{B8AEF6C0-87CD-40A1-9B65-11AFE5EA0C84}" dt="2023-03-31T12:40:40.675" v="5" actId="20577"/>
          <ac:spMkLst>
            <pc:docMk/>
            <pc:sldMk cId="1186421160" sldId="261"/>
            <ac:spMk id="6" creationId="{8141C437-8C09-4E84-9ED8-FB6E2FF0795F}"/>
          </ac:spMkLst>
        </pc:spChg>
      </pc:sldChg>
      <pc:sldChg chg="modSp mod">
        <pc:chgData name="Divya Reddy" userId="dd248b6c80cfb076" providerId="LiveId" clId="{B8AEF6C0-87CD-40A1-9B65-11AFE5EA0C84}" dt="2023-03-30T17:52:42.227" v="2" actId="2711"/>
        <pc:sldMkLst>
          <pc:docMk/>
          <pc:sldMk cId="1186421160" sldId="262"/>
        </pc:sldMkLst>
        <pc:spChg chg="mod">
          <ac:chgData name="Divya Reddy" userId="dd248b6c80cfb076" providerId="LiveId" clId="{B8AEF6C0-87CD-40A1-9B65-11AFE5EA0C84}" dt="2023-03-30T17:52:42.227" v="2" actId="2711"/>
          <ac:spMkLst>
            <pc:docMk/>
            <pc:sldMk cId="1186421160" sldId="262"/>
            <ac:spMk id="6" creationId="{8141C437-8C09-4E84-9ED8-FB6E2FF0795F}"/>
          </ac:spMkLst>
        </pc:spChg>
      </pc:sldChg>
      <pc:sldChg chg="addSp delSp modSp">
        <pc:chgData name="Divya Reddy" userId="dd248b6c80cfb076" providerId="LiveId" clId="{B8AEF6C0-87CD-40A1-9B65-11AFE5EA0C84}" dt="2023-03-31T12:48:13.940" v="14" actId="14100"/>
        <pc:sldMkLst>
          <pc:docMk/>
          <pc:sldMk cId="1186421160" sldId="264"/>
        </pc:sldMkLst>
        <pc:picChg chg="add mod">
          <ac:chgData name="Divya Reddy" userId="dd248b6c80cfb076" providerId="LiveId" clId="{B8AEF6C0-87CD-40A1-9B65-11AFE5EA0C84}" dt="2023-03-31T12:48:13.940" v="14" actId="14100"/>
          <ac:picMkLst>
            <pc:docMk/>
            <pc:sldMk cId="1186421160" sldId="264"/>
            <ac:picMk id="1026" creationId="{1B6535A1-CE22-F721-4EBD-02B20A138BAD}"/>
          </ac:picMkLst>
        </pc:picChg>
        <pc:picChg chg="del">
          <ac:chgData name="Divya Reddy" userId="dd248b6c80cfb076" providerId="LiveId" clId="{B8AEF6C0-87CD-40A1-9B65-11AFE5EA0C84}" dt="2023-03-31T12:46:07.193" v="10" actId="478"/>
          <ac:picMkLst>
            <pc:docMk/>
            <pc:sldMk cId="1186421160" sldId="264"/>
            <ac:picMk id="1028" creationId="{0A7CB78E-EEAC-EB25-0858-B10A10B30F1E}"/>
          </ac:picMkLst>
        </pc:picChg>
      </pc:sldChg>
      <pc:sldChg chg="modSp mod">
        <pc:chgData name="Divya Reddy" userId="dd248b6c80cfb076" providerId="LiveId" clId="{B8AEF6C0-87CD-40A1-9B65-11AFE5EA0C84}" dt="2023-04-03T10:02:15.557" v="46" actId="20577"/>
        <pc:sldMkLst>
          <pc:docMk/>
          <pc:sldMk cId="3202024527" sldId="265"/>
        </pc:sldMkLst>
        <pc:spChg chg="mod">
          <ac:chgData name="Divya Reddy" userId="dd248b6c80cfb076" providerId="LiveId" clId="{B8AEF6C0-87CD-40A1-9B65-11AFE5EA0C84}" dt="2023-04-03T10:02:15.557" v="46" actId="20577"/>
          <ac:spMkLst>
            <pc:docMk/>
            <pc:sldMk cId="3202024527" sldId="265"/>
            <ac:spMk id="6" creationId="{8141C437-8C09-4E84-9ED8-FB6E2FF0795F}"/>
          </ac:spMkLst>
        </pc:spChg>
      </pc:sldChg>
      <pc:sldChg chg="modSp mod">
        <pc:chgData name="Divya Reddy" userId="dd248b6c80cfb076" providerId="LiveId" clId="{B8AEF6C0-87CD-40A1-9B65-11AFE5EA0C84}" dt="2023-03-31T12:43:23.904" v="9" actId="14100"/>
        <pc:sldMkLst>
          <pc:docMk/>
          <pc:sldMk cId="4154508776" sldId="266"/>
        </pc:sldMkLst>
        <pc:spChg chg="mod">
          <ac:chgData name="Divya Reddy" userId="dd248b6c80cfb076" providerId="LiveId" clId="{B8AEF6C0-87CD-40A1-9B65-11AFE5EA0C84}" dt="2023-03-30T17:53:20.022" v="4" actId="14100"/>
          <ac:spMkLst>
            <pc:docMk/>
            <pc:sldMk cId="4154508776" sldId="266"/>
            <ac:spMk id="6" creationId="{8141C437-8C09-4E84-9ED8-FB6E2FF0795F}"/>
          </ac:spMkLst>
        </pc:spChg>
        <pc:picChg chg="mod">
          <ac:chgData name="Divya Reddy" userId="dd248b6c80cfb076" providerId="LiveId" clId="{B8AEF6C0-87CD-40A1-9B65-11AFE5EA0C84}" dt="2023-03-31T12:43:23.904" v="9" actId="14100"/>
          <ac:picMkLst>
            <pc:docMk/>
            <pc:sldMk cId="4154508776" sldId="266"/>
            <ac:picMk id="8" creationId="{D5FC8166-A954-CA01-54BB-50D2DC9616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System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Junnuthula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Divya-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CSE)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G.Gayathri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CSE)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Thangella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Jahnavi-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CSE)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Miss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Gurram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Manasa-Avanthi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institute of engineering(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CSE)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By:Uma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Maheswari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A Hotel Reservation System is the mechanism through which the guests can create secure online reservation.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Through the hotel reservation system software, guests can choose how long they will stay, the type of room they want, get add-ons , and pay securely online through a payment platform.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Administrator can add/update the hotel and room information.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It can have a more secure and private records or files from customers</a:t>
            </a:r>
            <a:r>
              <a:rPr lang="en-IN" sz="1600" cap="none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hotel contains a number of hotel rooms available for hire to guests. The information relevant to each room is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Room Number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Basic price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Maximum occupancy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Type of Room(</a:t>
            </a:r>
            <a:r>
              <a:rPr lang="en-US" sz="1600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single,double,twin,executive,suit</a:t>
            </a:r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The proposed system is a web based application that allows customers to make enquiries online and book for services providing the required details.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A customers surfs through any of the items of the proposed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Customer can make reservations at their own place.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A contact us page is provided where customer can send emails</a:t>
            </a:r>
            <a:r>
              <a:rPr lang="en-US" sz="1600" cap="none" dirty="0">
                <a:latin typeface="Arial Rounded MT Bold" panose="020F0704030504030204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1026" name="Picture 2" descr="Hotel reservation system">
            <a:extLst>
              <a:ext uri="{FF2B5EF4-FFF2-40B4-BE49-F238E27FC236}">
                <a16:creationId xmlns:a16="http://schemas.microsoft.com/office/drawing/2014/main" id="{1B6535A1-CE22-F721-4EBD-02B20A13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3" y="2286000"/>
            <a:ext cx="7108722" cy="349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lvl="0"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Software Requirements:</a:t>
            </a:r>
          </a:p>
          <a:p>
            <a:pPr lvl="0"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Operating System</a:t>
            </a:r>
            <a:r>
              <a:rPr lang="en-US" sz="1600" dirty="0">
                <a:latin typeface="Arial Rounded MT Bold" panose="020F0704030504030204" pitchFamily="34" charset="0"/>
                <a:cs typeface="Times New Roman" pitchFamily="18" charset="0"/>
              </a:rPr>
              <a:t> 		: Windows  Family or higher version</a:t>
            </a:r>
          </a:p>
          <a:p>
            <a:pPr lvl="0"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Technologies	</a:t>
            </a:r>
            <a:r>
              <a:rPr lang="en-US" sz="1600" dirty="0">
                <a:latin typeface="Arial Rounded MT Bold" panose="020F0704030504030204" pitchFamily="34" charset="0"/>
                <a:cs typeface="Times New Roman" pitchFamily="18" charset="0"/>
              </a:rPr>
              <a:t>	:</a:t>
            </a:r>
            <a:r>
              <a:rPr lang="en-US" sz="1600" dirty="0" err="1">
                <a:latin typeface="Arial Rounded MT Bold" panose="020F0704030504030204" pitchFamily="34" charset="0"/>
                <a:cs typeface="Times New Roman" pitchFamily="18" charset="0"/>
              </a:rPr>
              <a:t>Servlets,jsp,jdbc</a:t>
            </a:r>
            <a:endParaRPr lang="en-US" sz="16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lvl="0"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Data Bases		</a:t>
            </a:r>
            <a:r>
              <a:rPr lang="en-US" sz="1600" dirty="0">
                <a:latin typeface="Arial Rounded MT Bold" panose="020F0704030504030204" pitchFamily="34" charset="0"/>
                <a:cs typeface="Times New Roman" pitchFamily="18" charset="0"/>
              </a:rPr>
              <a:t>:</a:t>
            </a:r>
            <a:r>
              <a:rPr lang="en-US" sz="1600" dirty="0" err="1">
                <a:latin typeface="Arial Rounded MT Bold" panose="020F0704030504030204" pitchFamily="34" charset="0"/>
                <a:cs typeface="Times New Roman" pitchFamily="18" charset="0"/>
              </a:rPr>
              <a:t>Mysql</a:t>
            </a:r>
            <a:endParaRPr lang="en-US" sz="16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lvl="0" algn="l"/>
            <a:endParaRPr lang="en-US" sz="1600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Hardware Requirements:</a:t>
            </a:r>
          </a:p>
          <a:p>
            <a:pPr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Processor	:: </a:t>
            </a:r>
            <a:r>
              <a:rPr lang="en-US" sz="1600" b="1" dirty="0" err="1">
                <a:latin typeface="Arial Rounded MT Bold" panose="020F0704030504030204" pitchFamily="34" charset="0"/>
                <a:cs typeface="Times New Roman" pitchFamily="18" charset="0"/>
              </a:rPr>
              <a:t>Ryzon</a:t>
            </a:r>
            <a:r>
              <a:rPr lang="en-US" sz="1600" b="1">
                <a:latin typeface="Arial Rounded MT Bold" panose="020F0704030504030204" pitchFamily="34" charset="0"/>
                <a:cs typeface="Times New Roman" pitchFamily="18" charset="0"/>
              </a:rPr>
              <a:t> 5</a:t>
            </a:r>
            <a:endParaRPr lang="en-US" sz="1600" b="1" dirty="0">
              <a:latin typeface="Arial Rounded MT Bold" panose="020F0704030504030204" pitchFamily="34" charset="0"/>
              <a:cs typeface="Times New Roman" pitchFamily="18" charset="0"/>
            </a:endParaRPr>
          </a:p>
          <a:p>
            <a:pPr lvl="0"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Ram		</a:t>
            </a:r>
            <a:r>
              <a:rPr lang="en-US" sz="1600" dirty="0">
                <a:latin typeface="Arial Rounded MT Bold" panose="020F0704030504030204" pitchFamily="34" charset="0"/>
                <a:cs typeface="Times New Roman" pitchFamily="18" charset="0"/>
              </a:rPr>
              <a:t>:: 64MB (or) Higher</a:t>
            </a:r>
          </a:p>
          <a:p>
            <a:pPr lvl="0"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Cache		:: </a:t>
            </a:r>
            <a:r>
              <a:rPr lang="en-US" sz="1600" dirty="0">
                <a:latin typeface="Arial Rounded MT Bold" panose="020F0704030504030204" pitchFamily="34" charset="0"/>
                <a:cs typeface="Times New Roman" pitchFamily="18" charset="0"/>
              </a:rPr>
              <a:t>512MB</a:t>
            </a:r>
          </a:p>
          <a:p>
            <a:pPr lvl="0" algn="l"/>
            <a:r>
              <a:rPr lang="en-US" sz="1600" b="1" dirty="0">
                <a:latin typeface="Arial Rounded MT Bold" panose="020F0704030504030204" pitchFamily="34" charset="0"/>
                <a:cs typeface="Times New Roman" pitchFamily="18" charset="0"/>
              </a:rPr>
              <a:t>Hard disk	:: </a:t>
            </a:r>
            <a:r>
              <a:rPr lang="en-US" sz="1600" dirty="0">
                <a:latin typeface="Arial Rounded MT Bold" panose="020F0704030504030204" pitchFamily="34" charset="0"/>
                <a:cs typeface="Times New Roman" pitchFamily="18" charset="0"/>
              </a:rPr>
              <a:t>10GB</a:t>
            </a:r>
          </a:p>
          <a:p>
            <a:pPr lvl="0"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6" y="1786538"/>
            <a:ext cx="11261173" cy="4689214"/>
          </a:xfrm>
        </p:spPr>
        <p:txBody>
          <a:bodyPr>
            <a:normAutofit/>
          </a:bodyPr>
          <a:lstStyle/>
          <a:p>
            <a:pPr algn="l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C8166-A954-CA01-54BB-50D2DC96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6" y="1799304"/>
            <a:ext cx="8952191" cy="46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431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Wingdings</vt:lpstr>
      <vt:lpstr>Office Theme</vt:lpstr>
      <vt:lpstr>Hotel Reservation System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Divya Reddy</cp:lastModifiedBy>
  <cp:revision>46</cp:revision>
  <dcterms:created xsi:type="dcterms:W3CDTF">2021-04-26T07:43:48Z</dcterms:created>
  <dcterms:modified xsi:type="dcterms:W3CDTF">2023-04-03T11:39:24Z</dcterms:modified>
</cp:coreProperties>
</file>