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59" r:id="rId5"/>
    <p:sldId id="261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3BE"/>
    <a:srgbClr val="FFE4B3"/>
    <a:srgbClr val="EBDDE7"/>
    <a:srgbClr val="F8025A"/>
    <a:srgbClr val="234600"/>
    <a:srgbClr val="336600"/>
    <a:srgbClr val="EE006C"/>
    <a:srgbClr val="FFAD19"/>
    <a:srgbClr val="CC83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59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8C827-F5CB-42DB-B202-B03A6F24FDE5}" type="datetimeFigureOut">
              <a:rPr lang="en-US" smtClean="0"/>
              <a:t>6/9/17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9E3FC-D25D-4389-8153-5B40BA518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0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5195" y="2054655"/>
            <a:ext cx="7329840" cy="1221640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95" y="4039820"/>
            <a:ext cx="7329840" cy="152705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222195"/>
            <a:ext cx="6871572" cy="763525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443835"/>
            <a:ext cx="8093365" cy="4886560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6" y="374901"/>
            <a:ext cx="6413610" cy="916230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443835"/>
            <a:ext cx="6413609" cy="4886559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605" y="222195"/>
            <a:ext cx="7009924" cy="763525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749245"/>
            <a:ext cx="4048424" cy="610820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360065"/>
            <a:ext cx="4048423" cy="331107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730203"/>
            <a:ext cx="4225160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360065"/>
            <a:ext cx="4225159" cy="331107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96540"/>
            <a:ext cx="9144000" cy="183246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TpT</a:t>
            </a:r>
            <a:r>
              <a:rPr lang="en-US" dirty="0" smtClean="0">
                <a:solidFill>
                  <a:schemeClr val="tx1"/>
                </a:solidFill>
              </a:rPr>
              <a:t> Assignment: </a:t>
            </a:r>
            <a:r>
              <a:rPr lang="en-US" dirty="0" err="1" smtClean="0">
                <a:solidFill>
                  <a:schemeClr val="tx1"/>
                </a:solidFill>
              </a:rPr>
              <a:t>Kaggle</a:t>
            </a:r>
            <a:r>
              <a:rPr lang="en-US" dirty="0" smtClean="0">
                <a:solidFill>
                  <a:schemeClr val="tx1"/>
                </a:solidFill>
              </a:rPr>
              <a:t> Bike Share Challenge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76296"/>
            <a:ext cx="9144000" cy="763524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Divya Sriram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June 2017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0360" y="222195"/>
            <a:ext cx="5497380" cy="763525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</a:rPr>
              <a:t>More Data, More Questions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443835"/>
            <a:ext cx="8266821" cy="488656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Where is this weather dat</a:t>
            </a:r>
            <a:r>
              <a:rPr lang="en-US" sz="3200" dirty="0" smtClean="0"/>
              <a:t>a from?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Train-Test split</a:t>
            </a:r>
          </a:p>
          <a:p>
            <a:pPr marL="400050" lvl="1" indent="0">
              <a:buNone/>
            </a:pPr>
            <a:r>
              <a:rPr lang="en-US" sz="2000" dirty="0" smtClean="0"/>
              <a:t>	Train =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– 19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</a:t>
            </a:r>
          </a:p>
          <a:p>
            <a:pPr marL="400050" lvl="1" indent="0">
              <a:buNone/>
            </a:pPr>
            <a:r>
              <a:rPr lang="en-US" sz="2000" dirty="0" smtClean="0"/>
              <a:t>	Test = 20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– 30/31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</a:t>
            </a:r>
          </a:p>
          <a:p>
            <a:pPr marL="400050" lvl="1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DC has weird seasons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573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6836" y="374900"/>
            <a:ext cx="6260905" cy="916230"/>
          </a:xfrm>
        </p:spPr>
        <p:txBody>
          <a:bodyPr>
            <a:norm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6835" y="1291130"/>
            <a:ext cx="6260905" cy="5292232"/>
          </a:xfrm>
        </p:spPr>
        <p:txBody>
          <a:bodyPr/>
          <a:lstStyle/>
          <a:p>
            <a:endParaRPr lang="en-US" dirty="0" smtClean="0"/>
          </a:p>
        </p:txBody>
      </p:sp>
      <p:pic>
        <p:nvPicPr>
          <p:cNvPr id="6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Chart</a:t>
            </a:r>
            <a:endParaRPr lang="en-US" dirty="0"/>
          </a:p>
        </p:txBody>
      </p:sp>
      <p:pic>
        <p:nvPicPr>
          <p:cNvPr id="4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19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4375" y="374900"/>
            <a:ext cx="7940660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48965" y="2531812"/>
            <a:ext cx="4040188" cy="33110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72000" y="1749245"/>
            <a:ext cx="4041775" cy="639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36790" y="2531812"/>
            <a:ext cx="4041775" cy="331107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Macintosh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TpT Assignment: Kaggle Bike Share Challenge</vt:lpstr>
      <vt:lpstr>More Data, More Questions</vt:lpstr>
      <vt:lpstr>PowerPoint Presentation</vt:lpstr>
      <vt:lpstr>Slide Title</vt:lpstr>
      <vt:lpstr>Pie Chart</vt:lpstr>
      <vt:lpstr>Slide Title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2015-04-09T21:12:25Z</dcterms:created>
  <dcterms:modified xsi:type="dcterms:W3CDTF">2017-06-11T20:32:29Z</dcterms:modified>
</cp:coreProperties>
</file>