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A98E-1165-4F64-8A22-87B8ED48CD05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D44B-D1D7-4C6D-A60A-98C405BE5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POLITICAL JUGGERNAUTS: A QUANTATIVE ANALYSIS OF CANDIDATES IN THE 2019 LOK SABHA </a:t>
            </a:r>
            <a:r>
              <a:rPr lang="en-US" b="1" dirty="0" smtClean="0"/>
              <a:t>ELECTIONS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 WISE WINNERS</a:t>
            </a:r>
            <a:endParaRPr lang="en-US" dirty="0"/>
          </a:p>
        </p:txBody>
      </p:sp>
      <p:pic>
        <p:nvPicPr>
          <p:cNvPr id="3" name="Picture 2" descr="party wise win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59"/>
            <a:ext cx="9144000" cy="4730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WINNERS BY EDUCATION AND CATEGORY</a:t>
            </a:r>
            <a:endParaRPr lang="en-US" dirty="0"/>
          </a:p>
        </p:txBody>
      </p:sp>
      <p:pic>
        <p:nvPicPr>
          <p:cNvPr id="3" name="Picture 2" descr="winners by education and categ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31"/>
            <a:ext cx="9144000" cy="40826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 WISE POSTAL VOTES</a:t>
            </a:r>
            <a:endParaRPr lang="en-US" dirty="0"/>
          </a:p>
        </p:txBody>
      </p:sp>
      <p:pic>
        <p:nvPicPr>
          <p:cNvPr id="3" name="Picture 2" descr="party wise postal vot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5"/>
            <a:ext cx="9144000" cy="45867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1</a:t>
            </a:r>
            <a:endParaRPr lang="en-US" dirty="0"/>
          </a:p>
        </p:txBody>
      </p:sp>
      <p:pic>
        <p:nvPicPr>
          <p:cNvPr id="3" name="Picture 2" descr="dashboard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6791"/>
            <a:ext cx="9144000" cy="44427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2</a:t>
            </a:r>
            <a:endParaRPr lang="en-US" dirty="0"/>
          </a:p>
        </p:txBody>
      </p:sp>
      <p:pic>
        <p:nvPicPr>
          <p:cNvPr id="3" name="Picture 2" descr="dashboard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7"/>
            <a:ext cx="9144000" cy="46587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3</a:t>
            </a:r>
            <a:endParaRPr lang="en-US" dirty="0"/>
          </a:p>
        </p:txBody>
      </p:sp>
      <p:pic>
        <p:nvPicPr>
          <p:cNvPr id="3" name="Picture 2" descr="dashboard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7"/>
            <a:ext cx="9144000" cy="46587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</a:t>
            </a:r>
            <a:endParaRPr lang="en-US" dirty="0"/>
          </a:p>
        </p:txBody>
      </p:sp>
      <p:pic>
        <p:nvPicPr>
          <p:cNvPr id="3" name="Picture 2" descr="story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46369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2</a:t>
            </a:r>
            <a:endParaRPr lang="en-US" dirty="0"/>
          </a:p>
        </p:txBody>
      </p:sp>
      <p:pic>
        <p:nvPicPr>
          <p:cNvPr id="3" name="Picture 2" descr="story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6791"/>
            <a:ext cx="9144000" cy="44427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3</a:t>
            </a:r>
            <a:endParaRPr lang="en-US" dirty="0"/>
          </a:p>
        </p:txBody>
      </p:sp>
      <p:pic>
        <p:nvPicPr>
          <p:cNvPr id="3" name="Picture 2" descr="story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4</a:t>
            </a:r>
            <a:endParaRPr lang="en-US" dirty="0"/>
          </a:p>
        </p:txBody>
      </p:sp>
      <p:pic>
        <p:nvPicPr>
          <p:cNvPr id="3" name="Picture 2" descr="story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5"/>
            <a:ext cx="9144000" cy="4586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KPI’s 1</a:t>
            </a:r>
            <a:endParaRPr lang="en-US" dirty="0"/>
          </a:p>
        </p:txBody>
      </p:sp>
      <p:pic>
        <p:nvPicPr>
          <p:cNvPr id="3" name="Picture 2" descr="KPI'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3"/>
            <a:ext cx="9144000" cy="41546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5</a:t>
            </a:r>
            <a:endParaRPr lang="en-US" dirty="0"/>
          </a:p>
        </p:txBody>
      </p:sp>
      <p:pic>
        <p:nvPicPr>
          <p:cNvPr id="3" name="Picture 2" descr="story 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43706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6</a:t>
            </a:r>
            <a:endParaRPr lang="en-US" dirty="0"/>
          </a:p>
        </p:txBody>
      </p:sp>
      <p:pic>
        <p:nvPicPr>
          <p:cNvPr id="3" name="Picture 2" descr="story 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7"/>
            <a:ext cx="9144000" cy="42986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7</a:t>
            </a:r>
            <a:endParaRPr lang="en-US" dirty="0"/>
          </a:p>
        </p:txBody>
      </p:sp>
      <p:pic>
        <p:nvPicPr>
          <p:cNvPr id="3" name="Picture 2" descr="story 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1"/>
            <a:ext cx="9144000" cy="511256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8</a:t>
            </a:r>
            <a:endParaRPr lang="en-US" dirty="0"/>
          </a:p>
        </p:txBody>
      </p:sp>
      <p:pic>
        <p:nvPicPr>
          <p:cNvPr id="3" name="Picture 2" descr="story 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1"/>
            <a:ext cx="9144000" cy="48027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9</a:t>
            </a:r>
            <a:endParaRPr lang="en-US" dirty="0"/>
          </a:p>
        </p:txBody>
      </p:sp>
      <p:pic>
        <p:nvPicPr>
          <p:cNvPr id="3" name="Picture 2" descr="story 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3"/>
            <a:ext cx="9144000" cy="487475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10</a:t>
            </a:r>
            <a:endParaRPr lang="en-US" dirty="0"/>
          </a:p>
        </p:txBody>
      </p:sp>
      <p:pic>
        <p:nvPicPr>
          <p:cNvPr id="3" name="Picture 2" descr="story 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59"/>
            <a:ext cx="9144000" cy="47307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STORY 11</a:t>
            </a:r>
            <a:endParaRPr lang="en-US" dirty="0"/>
          </a:p>
        </p:txBody>
      </p:sp>
      <p:pic>
        <p:nvPicPr>
          <p:cNvPr id="3" name="Picture 2" descr="story 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5867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KPI’S 2</a:t>
            </a:r>
            <a:endParaRPr lang="en-US" dirty="0"/>
          </a:p>
        </p:txBody>
      </p:sp>
      <p:pic>
        <p:nvPicPr>
          <p:cNvPr id="3" name="Picture 2" descr="KPI'S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5"/>
            <a:ext cx="9144000" cy="45867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KPI’S 3</a:t>
            </a:r>
            <a:endParaRPr lang="en-US" dirty="0"/>
          </a:p>
        </p:txBody>
      </p:sp>
      <p:pic>
        <p:nvPicPr>
          <p:cNvPr id="3" name="Picture 2" descr="KPI'S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5"/>
            <a:ext cx="9144000" cy="4586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GENDER </a:t>
            </a:r>
            <a:r>
              <a:rPr lang="en-US" dirty="0" smtClean="0"/>
              <a:t>&amp; EDUCATIONAL WISE GENERAL VOTES</a:t>
            </a:r>
            <a:endParaRPr lang="en-US" dirty="0"/>
          </a:p>
        </p:txBody>
      </p:sp>
      <p:pic>
        <p:nvPicPr>
          <p:cNvPr id="3" name="Picture 2" descr="Gender &amp; Education wise general vot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9"/>
            <a:ext cx="9144000" cy="4298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WISE WINNER</a:t>
            </a:r>
            <a:endParaRPr lang="en-US" dirty="0"/>
          </a:p>
        </p:txBody>
      </p:sp>
      <p:pic>
        <p:nvPicPr>
          <p:cNvPr id="3" name="Picture 2" descr="state wise win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7"/>
            <a:ext cx="9144000" cy="4658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WISE GENERAL VOTES AND POSTAL VOTES</a:t>
            </a:r>
            <a:endParaRPr lang="en-US" dirty="0"/>
          </a:p>
        </p:txBody>
      </p:sp>
      <p:pic>
        <p:nvPicPr>
          <p:cNvPr id="3" name="Picture 2" descr="state wise general votes and postal vot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84783"/>
            <a:ext cx="9144000" cy="4752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WISE CRIMINAL CASES</a:t>
            </a:r>
            <a:endParaRPr lang="en-US" dirty="0"/>
          </a:p>
        </p:txBody>
      </p:sp>
      <p:pic>
        <p:nvPicPr>
          <p:cNvPr id="3" name="Picture 2" descr="state wise criminal cas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50907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CONSTITUENCY WISE WINNERS AND TOTAL ELECTORS</a:t>
            </a:r>
            <a:endParaRPr lang="en-US" dirty="0"/>
          </a:p>
        </p:txBody>
      </p:sp>
      <p:pic>
        <p:nvPicPr>
          <p:cNvPr id="3" name="Picture 2" descr="constituency wise winners and total electo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31"/>
            <a:ext cx="9144000" cy="4082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</Words>
  <Application>Microsoft Office PowerPoint</Application>
  <PresentationFormat>On-screen Show (4:3)</PresentationFormat>
  <Paragraphs>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POLITICAL JUGGERNAUTS: A QUANTATIVE ANALYSIS OF CANDIDATES IN THE 2019 LOK SABHA ELECTIONS </vt:lpstr>
      <vt:lpstr>KPI’s 1</vt:lpstr>
      <vt:lpstr>KPI’S 2</vt:lpstr>
      <vt:lpstr>KPI’S 3</vt:lpstr>
      <vt:lpstr>GENDER &amp; EDUCATIONAL WISE GENERAL VOTES</vt:lpstr>
      <vt:lpstr>STATE WISE WINNER</vt:lpstr>
      <vt:lpstr>STATE WISE GENERAL VOTES AND POSTAL VOTES</vt:lpstr>
      <vt:lpstr>STATE WISE CRIMINAL CASES</vt:lpstr>
      <vt:lpstr>CONSTITUENCY WISE WINNERS AND TOTAL ELECTORS</vt:lpstr>
      <vt:lpstr>PARTY WISE WINNERS</vt:lpstr>
      <vt:lpstr>WINNERS BY EDUCATION AND CATEGORY</vt:lpstr>
      <vt:lpstr>PARTY WISE POSTAL VOTES</vt:lpstr>
      <vt:lpstr>DASHBOARD 1</vt:lpstr>
      <vt:lpstr>DASHBOARD 2</vt:lpstr>
      <vt:lpstr>DASHBOARD 3</vt:lpstr>
      <vt:lpstr>STORY 1</vt:lpstr>
      <vt:lpstr>STORY 2</vt:lpstr>
      <vt:lpstr>STORY 3</vt:lpstr>
      <vt:lpstr>STORY 4</vt:lpstr>
      <vt:lpstr>STORY 5</vt:lpstr>
      <vt:lpstr>STORY 6</vt:lpstr>
      <vt:lpstr>STORY 7</vt:lpstr>
      <vt:lpstr>STORY 8</vt:lpstr>
      <vt:lpstr>STORY 9</vt:lpstr>
      <vt:lpstr>STORY 10</vt:lpstr>
      <vt:lpstr>STORY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JUGGERNAUTS: A QUANTATIVE ANALYSIS OF CANDIDATES IN THE 2019 LOK SABHA ELECTIONS</dc:title>
  <dc:creator>Senthil</dc:creator>
  <cp:lastModifiedBy>Senthil</cp:lastModifiedBy>
  <cp:revision>5</cp:revision>
  <dcterms:created xsi:type="dcterms:W3CDTF">2023-10-02T08:24:06Z</dcterms:created>
  <dcterms:modified xsi:type="dcterms:W3CDTF">2023-10-02T11:09:59Z</dcterms:modified>
</cp:coreProperties>
</file>