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74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59FE6A-C44F-570C-872D-E6D9E9852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857232"/>
            <a:ext cx="7766936" cy="2071702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b="1" cap="all" dirty="0">
                <a:ln/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College management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9D15A76-8741-332F-27E0-E280DF9E78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9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Project Presented by</a:t>
            </a:r>
          </a:p>
          <a:p>
            <a:r>
              <a:rPr lang="en-US" sz="4000" dirty="0" err="1" smtClean="0">
                <a:solidFill>
                  <a:srgbClr val="00B050"/>
                </a:solidFill>
                <a:latin typeface="Baskerville Old Face" pitchFamily="18" charset="0"/>
              </a:rPr>
              <a:t>Valmiki</a:t>
            </a:r>
            <a:r>
              <a:rPr lang="en-US" sz="4000" dirty="0" smtClean="0">
                <a:solidFill>
                  <a:srgbClr val="00B050"/>
                </a:solidFill>
                <a:latin typeface="Baskerville Old Face" pitchFamily="18" charset="0"/>
              </a:rPr>
              <a:t> </a:t>
            </a:r>
            <a:r>
              <a:rPr lang="en-US" sz="4000" dirty="0" err="1" smtClean="0">
                <a:solidFill>
                  <a:srgbClr val="00B050"/>
                </a:solidFill>
                <a:latin typeface="Baskerville Old Face" pitchFamily="18" charset="0"/>
              </a:rPr>
              <a:t>Divya</a:t>
            </a:r>
            <a:r>
              <a:rPr lang="en-US" sz="4000" dirty="0" smtClean="0">
                <a:solidFill>
                  <a:srgbClr val="00B050"/>
                </a:solidFill>
                <a:latin typeface="Baskerville Old Face" pitchFamily="18" charset="0"/>
              </a:rPr>
              <a:t> </a:t>
            </a:r>
            <a:r>
              <a:rPr lang="en-US" sz="4000" dirty="0" err="1" smtClean="0">
                <a:solidFill>
                  <a:srgbClr val="00B050"/>
                </a:solidFill>
                <a:latin typeface="Baskerville Old Face" pitchFamily="18" charset="0"/>
              </a:rPr>
              <a:t>Teja</a:t>
            </a:r>
            <a:endParaRPr lang="en-US" sz="4000" dirty="0">
              <a:solidFill>
                <a:srgbClr val="00B050"/>
              </a:solidFill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889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Bahnschrift Light" pitchFamily="34" charset="0"/>
              </a:rPr>
              <a:t>Footer Code: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Bahnschrift Light" pitchFamily="34" charset="0"/>
            </a:endParaRPr>
          </a:p>
        </p:txBody>
      </p:sp>
      <p:pic>
        <p:nvPicPr>
          <p:cNvPr id="4" name="Content Placeholder 3" descr="Screenshot (13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274" y="1357298"/>
            <a:ext cx="8858312" cy="468472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3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588" y="785794"/>
            <a:ext cx="8715436" cy="5041917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:\Users\HP\AppData\Local\Microsoft\Windows\INetCache\IE\19CW07TD\thank-you-2204270_960_720[1]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52728" y="1285860"/>
            <a:ext cx="3881437" cy="3881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5728"/>
            <a:ext cx="8596668" cy="571504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Technologies Used.!</a:t>
            </a:r>
            <a:br>
              <a:rPr lang="en-US" b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b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</a:t>
            </a:r>
            <a:r>
              <a:rPr lang="en-US" b="1" dirty="0" smtClean="0">
                <a:ln w="11430"/>
                <a:solidFill>
                  <a:schemeClr val="accent5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ahnschrift Light" pitchFamily="34" charset="0"/>
              </a:rPr>
              <a:t>Frontend </a:t>
            </a:r>
            <a:r>
              <a:rPr lang="en-US" b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b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E2964649-CA13-4A08-A2DF-5FD03B35A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480" y="1785926"/>
            <a:ext cx="1191693" cy="1581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DDBD66B-9034-4242-85A3-7537929F9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48" y="2071678"/>
            <a:ext cx="2276846" cy="6365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38216" y="2143116"/>
            <a:ext cx="1857388" cy="196977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3200" b="1" dirty="0" smtClean="0">
                <a:ln w="11430"/>
                <a:solidFill>
                  <a:schemeClr val="accent5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ahnschrift Light" pitchFamily="34" charset="0"/>
              </a:rPr>
              <a:t>Backend</a:t>
            </a:r>
            <a:endParaRPr lang="en-US" sz="3200" b="1" dirty="0">
              <a:ln w="11430"/>
              <a:solidFill>
                <a:schemeClr val="accent5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Bahnschrift Light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4E9CD59-5650-4CF8-A255-82FF9D4AA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88" y="4286256"/>
            <a:ext cx="1184597" cy="14876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E78E13B-7A90-40D8-BBBB-28F51318C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224" y="4857760"/>
            <a:ext cx="2265563" cy="672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4FCC2FD-1F79-478F-82D3-A4B8943553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0182" y="4500570"/>
            <a:ext cx="1856241" cy="909483"/>
          </a:xfrm>
          <a:prstGeom prst="rect">
            <a:avLst/>
          </a:prstGeom>
        </p:spPr>
      </p:pic>
      <p:pic>
        <p:nvPicPr>
          <p:cNvPr id="10" name="Content Placeholder 3" descr="image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4761" y="4071942"/>
            <a:ext cx="2286016" cy="15976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SCOPE: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74" y="1643050"/>
            <a:ext cx="8596668" cy="4572009"/>
          </a:xfrm>
        </p:spPr>
        <p:txBody>
          <a:bodyPr/>
          <a:lstStyle/>
          <a:p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ahnschrift Light" pitchFamily="34" charset="0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  <a:ea typeface="Arial Unicode MS" pitchFamily="34" charset="-128"/>
                <a:cs typeface="Arial Unicode MS" pitchFamily="34" charset="-128"/>
              </a:rPr>
              <a:t>Aim: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Bahnschrift Light" pitchFamily="34" charset="0"/>
                <a:ea typeface="Arial Unicode MS" pitchFamily="34" charset="-128"/>
                <a:cs typeface="Arial Unicode MS" pitchFamily="34" charset="-128"/>
              </a:rPr>
              <a:t> Providing information  about Faculty ,Placements ,Contacts,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Bahnschrift Light" pitchFamily="34" charset="0"/>
                <a:ea typeface="Arial Unicode MS" pitchFamily="34" charset="-128"/>
                <a:cs typeface="Arial Unicode MS" pitchFamily="34" charset="-128"/>
              </a:rPr>
              <a:t>      Infrastructure , Courses and Student activity club.</a:t>
            </a: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Bahnschrift Light" pitchFamily="34" charset="0"/>
                <a:ea typeface="Arial Unicode MS" pitchFamily="34" charset="-128"/>
                <a:cs typeface="Arial Unicode MS" pitchFamily="34" charset="-128"/>
              </a:rPr>
              <a:t>Users: Faculty , Students</a:t>
            </a: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Bahnschrift Light" pitchFamily="34" charset="0"/>
                <a:ea typeface="Arial Unicode MS" pitchFamily="34" charset="-128"/>
                <a:cs typeface="Arial Unicode MS" pitchFamily="34" charset="-128"/>
              </a:rPr>
              <a:t>Functions : Faculty and students can able to  “Upload” and “Delete” 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Bahnschrift Light" pitchFamily="34" charset="0"/>
                <a:ea typeface="Arial Unicode MS" pitchFamily="34" charset="-128"/>
                <a:cs typeface="Arial Unicode MS" pitchFamily="34" charset="-128"/>
              </a:rPr>
              <a:t>theire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Bahnschrift Light" pitchFamily="34" charset="0"/>
                <a:ea typeface="Arial Unicode MS" pitchFamily="34" charset="-128"/>
                <a:cs typeface="Arial Unicode MS" pitchFamily="34" charset="-128"/>
              </a:rPr>
              <a:t> Information.</a:t>
            </a: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Bahnschrift Light" pitchFamily="34" charset="0"/>
                <a:ea typeface="Arial Unicode MS" pitchFamily="34" charset="-128"/>
                <a:cs typeface="Arial Unicode MS" pitchFamily="34" charset="-128"/>
              </a:rPr>
              <a:t>Requirements : Register by using “username” and “password”.</a:t>
            </a:r>
          </a:p>
          <a:p>
            <a:endParaRPr lang="en-US" sz="2000" dirty="0" smtClean="0">
              <a:solidFill>
                <a:schemeClr val="tx2">
                  <a:lumMod val="50000"/>
                </a:schemeClr>
              </a:solidFill>
              <a:latin typeface="Bahnschrift Light" pitchFamily="34" charset="0"/>
              <a:ea typeface="Arial Unicode MS" pitchFamily="34" charset="-128"/>
              <a:cs typeface="Arial Unicode MS" pitchFamily="34" charset="-128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  <a:ea typeface="Arial Unicode MS" pitchFamily="34" charset="-128"/>
                <a:cs typeface="Arial Unicode MS" pitchFamily="34" charset="-128"/>
              </a:rPr>
              <a:t>                  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Bahnschrift Ligh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5728"/>
            <a:ext cx="8596668" cy="135732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ahnschrift Light" pitchFamily="34" charset="0"/>
              </a:rPr>
              <a:t>Screenshots:</a:t>
            </a:r>
            <a:br>
              <a:rPr lang="en-US" dirty="0" smtClean="0">
                <a:latin typeface="Bahnschrift Light" pitchFamily="34" charset="0"/>
              </a:rPr>
            </a:b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Faculty Registration Form:</a:t>
            </a:r>
            <a:endParaRPr lang="en-US" sz="280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 descr="Screenshot (13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588" y="1857364"/>
            <a:ext cx="9572692" cy="46132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Bahnschrift Light" pitchFamily="34" charset="0"/>
              </a:rPr>
              <a:t>Student Registration Form: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Bahnschrift Light" pitchFamily="34" charset="0"/>
            </a:endParaRPr>
          </a:p>
        </p:txBody>
      </p:sp>
      <p:pic>
        <p:nvPicPr>
          <p:cNvPr id="4" name="Content Placeholder 3" descr="Screenshot (13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12" y="1643050"/>
            <a:ext cx="8501122" cy="439897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Bahnschrift Light" pitchFamily="34" charset="0"/>
              </a:rPr>
              <a:t>Students List: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Bahnschrift Light" pitchFamily="34" charset="0"/>
            </a:endParaRPr>
          </a:p>
        </p:txBody>
      </p:sp>
      <p:pic>
        <p:nvPicPr>
          <p:cNvPr id="4" name="Content Placeholder 3" descr="Screenshot (13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150" y="1571612"/>
            <a:ext cx="8858312" cy="447041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Bahnschrift Light" pitchFamily="34" charset="0"/>
              </a:rPr>
              <a:t>Faculty List: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Bahnschrift Light" pitchFamily="34" charset="0"/>
            </a:endParaRPr>
          </a:p>
        </p:txBody>
      </p:sp>
      <p:pic>
        <p:nvPicPr>
          <p:cNvPr id="4" name="Content Placeholder 3" descr="Screenshot (13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150" y="1500174"/>
            <a:ext cx="8572560" cy="4541851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Bahnschrift Light" pitchFamily="34" charset="0"/>
              </a:rPr>
              <a:t>Java Code: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Bahnschrift Light" pitchFamily="34" charset="0"/>
            </a:endParaRPr>
          </a:p>
        </p:txBody>
      </p:sp>
      <p:pic>
        <p:nvPicPr>
          <p:cNvPr id="4" name="Content Placeholder 3" descr="Screenshot (13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150" y="1428736"/>
            <a:ext cx="8715436" cy="461328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Bahnschrift Light" pitchFamily="34" charset="0"/>
              </a:rPr>
              <a:t>Header  Code: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Bahnschrift Light" pitchFamily="34" charset="0"/>
            </a:endParaRPr>
          </a:p>
        </p:txBody>
      </p:sp>
      <p:pic>
        <p:nvPicPr>
          <p:cNvPr id="4" name="Content Placeholder 3" descr="Screenshot (13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588" y="1428736"/>
            <a:ext cx="8572560" cy="4613289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93</Words>
  <Application>Microsoft Office PowerPoint</Application>
  <PresentationFormat>Custom</PresentationFormat>
  <Paragraphs>26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College management system </vt:lpstr>
      <vt:lpstr>Technologies Used.!       Frontend      </vt:lpstr>
      <vt:lpstr>PROJECT SCOPE:</vt:lpstr>
      <vt:lpstr>Screenshots: Faculty Registration Form:</vt:lpstr>
      <vt:lpstr>Student Registration Form:</vt:lpstr>
      <vt:lpstr>Students List:</vt:lpstr>
      <vt:lpstr>Faculty List:</vt:lpstr>
      <vt:lpstr>Java Code:</vt:lpstr>
      <vt:lpstr>Header  Code:</vt:lpstr>
      <vt:lpstr>Footer Code: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management system </dc:title>
  <dc:creator>valmikidivya99@gmail.com</dc:creator>
  <cp:lastModifiedBy>HP</cp:lastModifiedBy>
  <cp:revision>16</cp:revision>
  <dcterms:created xsi:type="dcterms:W3CDTF">2023-01-23T07:17:49Z</dcterms:created>
  <dcterms:modified xsi:type="dcterms:W3CDTF">2023-01-24T11:51:21Z</dcterms:modified>
</cp:coreProperties>
</file>