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59FE6A-C44F-570C-872D-E6D9E9852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57232"/>
            <a:ext cx="7766936" cy="2071702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b="1" cap="all" dirty="0">
                <a:ln/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College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D15A76-8741-332F-27E0-E280DF9E7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900" dirty="0" smtClean="0">
                <a:solidFill>
                  <a:schemeClr val="accent6">
                    <a:lumMod val="50000"/>
                  </a:schemeClr>
                </a:solidFill>
                <a:latin typeface="Baskerville Old Face" pitchFamily="18" charset="0"/>
              </a:rPr>
              <a:t>Project Presented by</a:t>
            </a:r>
          </a:p>
          <a:p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Valmiki</a:t>
            </a:r>
            <a:r>
              <a:rPr lang="en-US" sz="4000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Divya</a:t>
            </a:r>
            <a:r>
              <a:rPr lang="en-US" sz="4000" dirty="0" smtClean="0">
                <a:solidFill>
                  <a:srgbClr val="00B050"/>
                </a:solidFill>
                <a:latin typeface="Baskerville Old Face" pitchFamily="18" charset="0"/>
              </a:rPr>
              <a:t> </a:t>
            </a:r>
            <a:r>
              <a:rPr lang="en-US" sz="4000" dirty="0" err="1" smtClean="0">
                <a:solidFill>
                  <a:srgbClr val="00B050"/>
                </a:solidFill>
                <a:latin typeface="Baskerville Old Face" pitchFamily="18" charset="0"/>
              </a:rPr>
              <a:t>Teja</a:t>
            </a:r>
            <a:endParaRPr lang="en-US" sz="4000" dirty="0">
              <a:solidFill>
                <a:srgbClr val="00B05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889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Footer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74" y="1357298"/>
            <a:ext cx="8858312" cy="468472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1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785794"/>
            <a:ext cx="8715436" cy="504191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HP\AppData\Local\Microsoft\Windows\INetCache\IE\19CW07TD\thank-you-2204270_960_720[1]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2728" y="1285860"/>
            <a:ext cx="3881437" cy="3881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28"/>
            <a:ext cx="8596668" cy="571504"/>
          </a:xfrm>
        </p:spPr>
        <p:txBody>
          <a:bodyPr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Technologies Used.!</a:t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Frontend </a:t>
            </a: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u="sng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2964649-CA13-4A08-A2DF-5FD03B35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480" y="1785926"/>
            <a:ext cx="1191693" cy="1581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DBD66B-9034-4242-85A3-7537929F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48" y="2071678"/>
            <a:ext cx="2276846" cy="636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8216" y="2143116"/>
            <a:ext cx="1857388" cy="196977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endParaRPr lang="en-US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r>
              <a:rPr lang="en-US" sz="3200" b="1" dirty="0" smtClean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hnschrift Light" pitchFamily="34" charset="0"/>
              </a:rPr>
              <a:t>Backend</a:t>
            </a:r>
            <a:endParaRPr lang="en-US" sz="3200" b="1" dirty="0">
              <a:ln w="11430"/>
              <a:solidFill>
                <a:schemeClr val="accent5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hnschrift Light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4E9CD59-5650-4CF8-A255-82FF9D4AA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8" y="4286256"/>
            <a:ext cx="1184597" cy="148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78E13B-7A90-40D8-BBBB-28F51318C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24" y="4857760"/>
            <a:ext cx="2265563" cy="672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4FCC2FD-1F79-478F-82D3-A4B894355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182" y="4500570"/>
            <a:ext cx="1856241" cy="909483"/>
          </a:xfrm>
          <a:prstGeom prst="rect">
            <a:avLst/>
          </a:prstGeom>
        </p:spPr>
      </p:pic>
      <p:pic>
        <p:nvPicPr>
          <p:cNvPr id="10" name="Content Placeholder 3" descr="image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61" y="4071942"/>
            <a:ext cx="2286016" cy="1597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74" y="1643050"/>
            <a:ext cx="8596668" cy="4572009"/>
          </a:xfrm>
        </p:spPr>
        <p:txBody>
          <a:bodyPr/>
          <a:lstStyle/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Aim: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Providing information  about Faculty ,Placements ,Contacts,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Infrastructure , Courses and Student activity club.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Users: Faculty , Students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Functions : Faculty and students can able to  “Upload” and “Delete” 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theire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Information.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Requirements : Register by using “username” and “password”.</a:t>
            </a:r>
          </a:p>
          <a:p>
            <a:endParaRPr lang="en-US" sz="2000" dirty="0" smtClean="0">
              <a:solidFill>
                <a:schemeClr val="tx2">
                  <a:lumMod val="50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itchFamily="34" charset="0"/>
                <a:ea typeface="Arial Unicode MS" pitchFamily="34" charset="-128"/>
                <a:cs typeface="Arial Unicode MS" pitchFamily="34" charset="-128"/>
              </a:rPr>
              <a:t>                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ahnschrift Light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5728"/>
            <a:ext cx="8596668" cy="135732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Light" pitchFamily="34" charset="0"/>
              </a:rPr>
              <a:t>Screenshots:</a:t>
            </a:r>
            <a:br>
              <a:rPr lang="en-US" dirty="0" smtClean="0">
                <a:latin typeface="Bahnschrift Light" pitchFamily="34" charset="0"/>
              </a:rPr>
            </a:b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Faculty Registration Form:</a:t>
            </a:r>
            <a:endParaRPr lang="en-US" sz="2800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1857364"/>
            <a:ext cx="9572692" cy="4613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Student Registration Form: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12" y="1643050"/>
            <a:ext cx="8501122" cy="4398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Students List: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571612"/>
            <a:ext cx="8858312" cy="447041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Faculty List: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500174"/>
            <a:ext cx="8572560" cy="454185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Java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50" y="1428736"/>
            <a:ext cx="8715436" cy="461328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Bahnschrift Light" pitchFamily="34" charset="0"/>
              </a:rPr>
              <a:t>Header  Code: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Bahnschrift Light" pitchFamily="34" charset="0"/>
            </a:endParaRPr>
          </a:p>
        </p:txBody>
      </p:sp>
      <p:pic>
        <p:nvPicPr>
          <p:cNvPr id="4" name="Content Placeholder 3" descr="Screenshot (1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588" y="1428736"/>
            <a:ext cx="8572560" cy="461328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93</Words>
  <Application>Microsoft Office PowerPoint</Application>
  <PresentationFormat>Custom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College management system </vt:lpstr>
      <vt:lpstr>Technologies Used.!       Frontend      </vt:lpstr>
      <vt:lpstr>PROJECT SCOPE:</vt:lpstr>
      <vt:lpstr>Screenshots: Faculty Registration Form:</vt:lpstr>
      <vt:lpstr>Student Registration Form:</vt:lpstr>
      <vt:lpstr>Students List:</vt:lpstr>
      <vt:lpstr>Faculty List:</vt:lpstr>
      <vt:lpstr>Java Code:</vt:lpstr>
      <vt:lpstr>Header  Code:</vt:lpstr>
      <vt:lpstr>Footer Code: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management system </dc:title>
  <dc:creator>valmikidivya99@gmail.com</dc:creator>
  <cp:lastModifiedBy>HP</cp:lastModifiedBy>
  <cp:revision>15</cp:revision>
  <dcterms:created xsi:type="dcterms:W3CDTF">2023-01-23T07:17:49Z</dcterms:created>
  <dcterms:modified xsi:type="dcterms:W3CDTF">2023-01-23T10:30:05Z</dcterms:modified>
</cp:coreProperties>
</file>