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fbb11cd4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fbb11cd4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bb11cd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bb11cd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bb11cd4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bb11cd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bb11cd4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bb11cd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bb11cd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bb11cd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ZBY1 Infection Status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Namit Chopra, Andrew Balmakund, Divya Thakkar, Janahan Rajagopalan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application that displays the infected individuals and the probability that all students will be infected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Uses an input excel sheet with student, teacher and teaching assistant records and ZBY1 infection status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Will help track infections and take precautionary actions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102875" y="1930500"/>
            <a:ext cx="6729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69425" y="1548725"/>
            <a:ext cx="85206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Language: Python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External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Libraries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Openpyxl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Excel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manipulation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11725" y="1491950"/>
            <a:ext cx="84585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Grade 10s are 1.25 times more likely than grade 9s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Grade 11s are 1.50 times more likely than grade 9s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Grade 12s are 1.75 times more likely than grade 9s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Health Condition: 1.7x more likely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Students in period 2 and 4 have a higher chance depending on their classroom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50" y="831175"/>
            <a:ext cx="8597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