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DM Sans"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0" d="100"/>
          <a:sy n="40" d="100"/>
        </p:scale>
        <p:origin x="850"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tiwari2047@outlook.com" userId="afc3c16b63a340dd" providerId="LiveId" clId="{BB59BFD5-E896-4D84-8D03-536A8B59FA2D}"/>
    <pc:docChg chg="undo custSel modSld">
      <pc:chgData name="divyatiwari2047@outlook.com" userId="afc3c16b63a340dd" providerId="LiveId" clId="{BB59BFD5-E896-4D84-8D03-536A8B59FA2D}" dt="2024-10-20T14:51:11.060" v="917" actId="207"/>
      <pc:docMkLst>
        <pc:docMk/>
      </pc:docMkLst>
      <pc:sldChg chg="modSp mod">
        <pc:chgData name="divyatiwari2047@outlook.com" userId="afc3c16b63a340dd" providerId="LiveId" clId="{BB59BFD5-E896-4D84-8D03-536A8B59FA2D}" dt="2024-10-20T11:33:07.907" v="245" actId="1076"/>
        <pc:sldMkLst>
          <pc:docMk/>
          <pc:sldMk cId="0" sldId="256"/>
        </pc:sldMkLst>
        <pc:spChg chg="mod">
          <ac:chgData name="divyatiwari2047@outlook.com" userId="afc3c16b63a340dd" providerId="LiveId" clId="{BB59BFD5-E896-4D84-8D03-536A8B59FA2D}" dt="2024-10-20T11:16:43.958" v="10" actId="20577"/>
          <ac:spMkLst>
            <pc:docMk/>
            <pc:sldMk cId="0" sldId="256"/>
            <ac:spMk id="24" creationId="{00000000-0000-0000-0000-000000000000}"/>
          </ac:spMkLst>
        </pc:spChg>
        <pc:grpChg chg="mod">
          <ac:chgData name="divyatiwari2047@outlook.com" userId="afc3c16b63a340dd" providerId="LiveId" clId="{BB59BFD5-E896-4D84-8D03-536A8B59FA2D}" dt="2024-10-20T11:33:07.907" v="245" actId="1076"/>
          <ac:grpSpMkLst>
            <pc:docMk/>
            <pc:sldMk cId="0" sldId="256"/>
            <ac:grpSpMk id="3" creationId="{00000000-0000-0000-0000-000000000000}"/>
          </ac:grpSpMkLst>
        </pc:grpChg>
      </pc:sldChg>
      <pc:sldChg chg="modSp mod">
        <pc:chgData name="divyatiwari2047@outlook.com" userId="afc3c16b63a340dd" providerId="LiveId" clId="{BB59BFD5-E896-4D84-8D03-536A8B59FA2D}" dt="2024-10-20T11:31:51.071" v="243" actId="12"/>
        <pc:sldMkLst>
          <pc:docMk/>
          <pc:sldMk cId="0" sldId="257"/>
        </pc:sldMkLst>
        <pc:spChg chg="mod">
          <ac:chgData name="divyatiwari2047@outlook.com" userId="afc3c16b63a340dd" providerId="LiveId" clId="{BB59BFD5-E896-4D84-8D03-536A8B59FA2D}" dt="2024-10-20T11:31:51.071" v="243" actId="12"/>
          <ac:spMkLst>
            <pc:docMk/>
            <pc:sldMk cId="0" sldId="257"/>
            <ac:spMk id="4" creationId="{00000000-0000-0000-0000-000000000000}"/>
          </ac:spMkLst>
        </pc:spChg>
      </pc:sldChg>
      <pc:sldChg chg="addSp modSp mod">
        <pc:chgData name="divyatiwari2047@outlook.com" userId="afc3c16b63a340dd" providerId="LiveId" clId="{BB59BFD5-E896-4D84-8D03-536A8B59FA2D}" dt="2024-10-20T11:28:02.466" v="225" actId="255"/>
        <pc:sldMkLst>
          <pc:docMk/>
          <pc:sldMk cId="0" sldId="258"/>
        </pc:sldMkLst>
        <pc:spChg chg="mod">
          <ac:chgData name="divyatiwari2047@outlook.com" userId="afc3c16b63a340dd" providerId="LiveId" clId="{BB59BFD5-E896-4D84-8D03-536A8B59FA2D}" dt="2024-10-20T11:24:15.464" v="44" actId="14100"/>
          <ac:spMkLst>
            <pc:docMk/>
            <pc:sldMk cId="0" sldId="258"/>
            <ac:spMk id="31" creationId="{00000000-0000-0000-0000-000000000000}"/>
          </ac:spMkLst>
        </pc:spChg>
        <pc:spChg chg="add mod">
          <ac:chgData name="divyatiwari2047@outlook.com" userId="afc3c16b63a340dd" providerId="LiveId" clId="{BB59BFD5-E896-4D84-8D03-536A8B59FA2D}" dt="2024-10-20T11:28:02.466" v="225" actId="255"/>
          <ac:spMkLst>
            <pc:docMk/>
            <pc:sldMk cId="0" sldId="258"/>
            <ac:spMk id="34" creationId="{EE7A8480-C988-BA48-F53E-B9C289E3FAC1}"/>
          </ac:spMkLst>
        </pc:spChg>
      </pc:sldChg>
      <pc:sldChg chg="addSp modSp mod">
        <pc:chgData name="divyatiwari2047@outlook.com" userId="afc3c16b63a340dd" providerId="LiveId" clId="{BB59BFD5-E896-4D84-8D03-536A8B59FA2D}" dt="2024-10-20T11:31:02.327" v="241" actId="207"/>
        <pc:sldMkLst>
          <pc:docMk/>
          <pc:sldMk cId="0" sldId="259"/>
        </pc:sldMkLst>
        <pc:spChg chg="add mod">
          <ac:chgData name="divyatiwari2047@outlook.com" userId="afc3c16b63a340dd" providerId="LiveId" clId="{BB59BFD5-E896-4D84-8D03-536A8B59FA2D}" dt="2024-10-20T11:31:02.327" v="241" actId="207"/>
          <ac:spMkLst>
            <pc:docMk/>
            <pc:sldMk cId="0" sldId="259"/>
            <ac:spMk id="22" creationId="{9F2A0760-57E5-A2D5-B497-63A564F59241}"/>
          </ac:spMkLst>
        </pc:spChg>
      </pc:sldChg>
      <pc:sldChg chg="addSp delSp modSp mod">
        <pc:chgData name="divyatiwari2047@outlook.com" userId="afc3c16b63a340dd" providerId="LiveId" clId="{BB59BFD5-E896-4D84-8D03-536A8B59FA2D}" dt="2024-10-20T11:38:05.189" v="339" actId="20577"/>
        <pc:sldMkLst>
          <pc:docMk/>
          <pc:sldMk cId="0" sldId="260"/>
        </pc:sldMkLst>
        <pc:spChg chg="mod">
          <ac:chgData name="divyatiwari2047@outlook.com" userId="afc3c16b63a340dd" providerId="LiveId" clId="{BB59BFD5-E896-4D84-8D03-536A8B59FA2D}" dt="2024-10-20T11:36:21.331" v="262" actId="165"/>
          <ac:spMkLst>
            <pc:docMk/>
            <pc:sldMk cId="0" sldId="260"/>
            <ac:spMk id="19" creationId="{00000000-0000-0000-0000-000000000000}"/>
          </ac:spMkLst>
        </pc:spChg>
        <pc:spChg chg="mod">
          <ac:chgData name="divyatiwari2047@outlook.com" userId="afc3c16b63a340dd" providerId="LiveId" clId="{BB59BFD5-E896-4D84-8D03-536A8B59FA2D}" dt="2024-10-20T11:36:21.331" v="262" actId="165"/>
          <ac:spMkLst>
            <pc:docMk/>
            <pc:sldMk cId="0" sldId="260"/>
            <ac:spMk id="20" creationId="{00000000-0000-0000-0000-000000000000}"/>
          </ac:spMkLst>
        </pc:spChg>
        <pc:spChg chg="mod">
          <ac:chgData name="divyatiwari2047@outlook.com" userId="afc3c16b63a340dd" providerId="LiveId" clId="{BB59BFD5-E896-4D84-8D03-536A8B59FA2D}" dt="2024-10-20T11:36:21.331" v="262" actId="165"/>
          <ac:spMkLst>
            <pc:docMk/>
            <pc:sldMk cId="0" sldId="260"/>
            <ac:spMk id="27" creationId="{00000000-0000-0000-0000-000000000000}"/>
          </ac:spMkLst>
        </pc:spChg>
        <pc:spChg chg="add mod">
          <ac:chgData name="divyatiwari2047@outlook.com" userId="afc3c16b63a340dd" providerId="LiveId" clId="{BB59BFD5-E896-4D84-8D03-536A8B59FA2D}" dt="2024-10-20T11:34:58.292" v="249" actId="1076"/>
          <ac:spMkLst>
            <pc:docMk/>
            <pc:sldMk cId="0" sldId="260"/>
            <ac:spMk id="32" creationId="{59E1A9F2-E4AB-5B15-776E-5E2FA0CBCBB0}"/>
          </ac:spMkLst>
        </pc:spChg>
        <pc:spChg chg="add mod">
          <ac:chgData name="divyatiwari2047@outlook.com" userId="afc3c16b63a340dd" providerId="LiveId" clId="{BB59BFD5-E896-4D84-8D03-536A8B59FA2D}" dt="2024-10-20T11:37:20.288" v="334" actId="20577"/>
          <ac:spMkLst>
            <pc:docMk/>
            <pc:sldMk cId="0" sldId="260"/>
            <ac:spMk id="34" creationId="{9DE984F4-3EB2-264E-8B8F-CC3FF09CE088}"/>
          </ac:spMkLst>
        </pc:spChg>
        <pc:spChg chg="add mod">
          <ac:chgData name="divyatiwari2047@outlook.com" userId="afc3c16b63a340dd" providerId="LiveId" clId="{BB59BFD5-E896-4D84-8D03-536A8B59FA2D}" dt="2024-10-20T11:38:05.189" v="339" actId="20577"/>
          <ac:spMkLst>
            <pc:docMk/>
            <pc:sldMk cId="0" sldId="260"/>
            <ac:spMk id="35" creationId="{7215C097-DED9-7CC4-1B41-3CF04842E264}"/>
          </ac:spMkLst>
        </pc:spChg>
        <pc:grpChg chg="mod ord topLvl">
          <ac:chgData name="divyatiwari2047@outlook.com" userId="afc3c16b63a340dd" providerId="LiveId" clId="{BB59BFD5-E896-4D84-8D03-536A8B59FA2D}" dt="2024-10-20T11:36:47.988" v="268" actId="1076"/>
          <ac:grpSpMkLst>
            <pc:docMk/>
            <pc:sldMk cId="0" sldId="260"/>
            <ac:grpSpMk id="18" creationId="{00000000-0000-0000-0000-000000000000}"/>
          </ac:grpSpMkLst>
        </pc:grpChg>
        <pc:grpChg chg="mod ord topLvl">
          <ac:chgData name="divyatiwari2047@outlook.com" userId="afc3c16b63a340dd" providerId="LiveId" clId="{BB59BFD5-E896-4D84-8D03-536A8B59FA2D}" dt="2024-10-20T11:36:39.705" v="267" actId="1076"/>
          <ac:grpSpMkLst>
            <pc:docMk/>
            <pc:sldMk cId="0" sldId="260"/>
            <ac:grpSpMk id="26" creationId="{00000000-0000-0000-0000-000000000000}"/>
          </ac:grpSpMkLst>
        </pc:grpChg>
        <pc:grpChg chg="mod">
          <ac:chgData name="divyatiwari2047@outlook.com" userId="afc3c16b63a340dd" providerId="LiveId" clId="{BB59BFD5-E896-4D84-8D03-536A8B59FA2D}" dt="2024-10-20T11:35:27.688" v="254" actId="1076"/>
          <ac:grpSpMkLst>
            <pc:docMk/>
            <pc:sldMk cId="0" sldId="260"/>
            <ac:grpSpMk id="28" creationId="{00000000-0000-0000-0000-000000000000}"/>
          </ac:grpSpMkLst>
        </pc:grpChg>
        <pc:grpChg chg="add del mod">
          <ac:chgData name="divyatiwari2047@outlook.com" userId="afc3c16b63a340dd" providerId="LiveId" clId="{BB59BFD5-E896-4D84-8D03-536A8B59FA2D}" dt="2024-10-20T11:36:21.331" v="262" actId="165"/>
          <ac:grpSpMkLst>
            <pc:docMk/>
            <pc:sldMk cId="0" sldId="260"/>
            <ac:grpSpMk id="33" creationId="{0EAD5BCC-C28B-4C21-1146-E5A1BE690BBD}"/>
          </ac:grpSpMkLst>
        </pc:grpChg>
      </pc:sldChg>
      <pc:sldChg chg="addSp modSp mod">
        <pc:chgData name="divyatiwari2047@outlook.com" userId="afc3c16b63a340dd" providerId="LiveId" clId="{BB59BFD5-E896-4D84-8D03-536A8B59FA2D}" dt="2024-10-20T11:40:57.409" v="426" actId="20577"/>
        <pc:sldMkLst>
          <pc:docMk/>
          <pc:sldMk cId="0" sldId="261"/>
        </pc:sldMkLst>
        <pc:spChg chg="add mod">
          <ac:chgData name="divyatiwari2047@outlook.com" userId="afc3c16b63a340dd" providerId="LiveId" clId="{BB59BFD5-E896-4D84-8D03-536A8B59FA2D}" dt="2024-10-20T11:39:39.493" v="362" actId="1076"/>
          <ac:spMkLst>
            <pc:docMk/>
            <pc:sldMk cId="0" sldId="261"/>
            <ac:spMk id="39" creationId="{46EDFF82-157F-9572-FCE3-956DFB53CE68}"/>
          </ac:spMkLst>
        </pc:spChg>
        <pc:spChg chg="add mod">
          <ac:chgData name="divyatiwari2047@outlook.com" userId="afc3c16b63a340dd" providerId="LiveId" clId="{BB59BFD5-E896-4D84-8D03-536A8B59FA2D}" dt="2024-10-20T11:40:57.409" v="426" actId="20577"/>
          <ac:spMkLst>
            <pc:docMk/>
            <pc:sldMk cId="0" sldId="261"/>
            <ac:spMk id="40" creationId="{B647F8B0-4E8C-4040-C7E1-068D63B78AF3}"/>
          </ac:spMkLst>
        </pc:spChg>
        <pc:spChg chg="add mod">
          <ac:chgData name="divyatiwari2047@outlook.com" userId="afc3c16b63a340dd" providerId="LiveId" clId="{BB59BFD5-E896-4D84-8D03-536A8B59FA2D}" dt="2024-10-20T11:40:47.289" v="413" actId="20577"/>
          <ac:spMkLst>
            <pc:docMk/>
            <pc:sldMk cId="0" sldId="261"/>
            <ac:spMk id="41" creationId="{476FC998-26BB-2A3F-D8D2-14F9F61FF8E6}"/>
          </ac:spMkLst>
        </pc:spChg>
        <pc:spChg chg="add mod">
          <ac:chgData name="divyatiwari2047@outlook.com" userId="afc3c16b63a340dd" providerId="LiveId" clId="{BB59BFD5-E896-4D84-8D03-536A8B59FA2D}" dt="2024-10-20T11:40:36.483" v="399" actId="20577"/>
          <ac:spMkLst>
            <pc:docMk/>
            <pc:sldMk cId="0" sldId="261"/>
            <ac:spMk id="42" creationId="{4126CA2F-0819-B29F-6B0D-75818F5F40E3}"/>
          </ac:spMkLst>
        </pc:spChg>
        <pc:spChg chg="add mod">
          <ac:chgData name="divyatiwari2047@outlook.com" userId="afc3c16b63a340dd" providerId="LiveId" clId="{BB59BFD5-E896-4D84-8D03-536A8B59FA2D}" dt="2024-10-20T11:40:27.128" v="386" actId="20577"/>
          <ac:spMkLst>
            <pc:docMk/>
            <pc:sldMk cId="0" sldId="261"/>
            <ac:spMk id="43" creationId="{B2C14882-B88D-A4C1-5868-34EC526B6B5E}"/>
          </ac:spMkLst>
        </pc:spChg>
      </pc:sldChg>
      <pc:sldChg chg="addSp delSp modSp mod">
        <pc:chgData name="divyatiwari2047@outlook.com" userId="afc3c16b63a340dd" providerId="LiveId" clId="{BB59BFD5-E896-4D84-8D03-536A8B59FA2D}" dt="2024-10-20T14:45:09.145" v="631" actId="1076"/>
        <pc:sldMkLst>
          <pc:docMk/>
          <pc:sldMk cId="0" sldId="262"/>
        </pc:sldMkLst>
        <pc:spChg chg="add mod">
          <ac:chgData name="divyatiwari2047@outlook.com" userId="afc3c16b63a340dd" providerId="LiveId" clId="{BB59BFD5-E896-4D84-8D03-536A8B59FA2D}" dt="2024-10-20T14:40:43.441" v="565" actId="1076"/>
          <ac:spMkLst>
            <pc:docMk/>
            <pc:sldMk cId="0" sldId="262"/>
            <ac:spMk id="14" creationId="{DCD7A3BB-1716-7177-D7E2-51F5A8AF72EF}"/>
          </ac:spMkLst>
        </pc:spChg>
        <pc:spChg chg="add mod">
          <ac:chgData name="divyatiwari2047@outlook.com" userId="afc3c16b63a340dd" providerId="LiveId" clId="{BB59BFD5-E896-4D84-8D03-536A8B59FA2D}" dt="2024-10-20T14:40:35.159" v="563" actId="1076"/>
          <ac:spMkLst>
            <pc:docMk/>
            <pc:sldMk cId="0" sldId="262"/>
            <ac:spMk id="15" creationId="{8EA1AE83-6385-6AEA-9409-5B1CA6F90879}"/>
          </ac:spMkLst>
        </pc:spChg>
        <pc:spChg chg="add mod">
          <ac:chgData name="divyatiwari2047@outlook.com" userId="afc3c16b63a340dd" providerId="LiveId" clId="{BB59BFD5-E896-4D84-8D03-536A8B59FA2D}" dt="2024-10-20T14:40:58.081" v="568" actId="1076"/>
          <ac:spMkLst>
            <pc:docMk/>
            <pc:sldMk cId="0" sldId="262"/>
            <ac:spMk id="16" creationId="{992BC6D9-2F71-901F-7278-90D9AE5AD740}"/>
          </ac:spMkLst>
        </pc:spChg>
        <pc:spChg chg="add del mod">
          <ac:chgData name="divyatiwari2047@outlook.com" userId="afc3c16b63a340dd" providerId="LiveId" clId="{BB59BFD5-E896-4D84-8D03-536A8B59FA2D}" dt="2024-10-20T14:41:16.815" v="571"/>
          <ac:spMkLst>
            <pc:docMk/>
            <pc:sldMk cId="0" sldId="262"/>
            <ac:spMk id="17" creationId="{504A1EAB-8EBA-8883-5001-3A5FB0024C26}"/>
          </ac:spMkLst>
        </pc:spChg>
        <pc:spChg chg="add del mod">
          <ac:chgData name="divyatiwari2047@outlook.com" userId="afc3c16b63a340dd" providerId="LiveId" clId="{BB59BFD5-E896-4D84-8D03-536A8B59FA2D}" dt="2024-10-20T14:43:59.514" v="620" actId="478"/>
          <ac:spMkLst>
            <pc:docMk/>
            <pc:sldMk cId="0" sldId="262"/>
            <ac:spMk id="18" creationId="{869BDE65-2036-8073-2938-7E3AB764CD89}"/>
          </ac:spMkLst>
        </pc:spChg>
        <pc:spChg chg="add mod">
          <ac:chgData name="divyatiwari2047@outlook.com" userId="afc3c16b63a340dd" providerId="LiveId" clId="{BB59BFD5-E896-4D84-8D03-536A8B59FA2D}" dt="2024-10-20T14:44:53.372" v="629" actId="1076"/>
          <ac:spMkLst>
            <pc:docMk/>
            <pc:sldMk cId="0" sldId="262"/>
            <ac:spMk id="19" creationId="{F1F7395A-788A-8970-823B-3B9A17B943B5}"/>
          </ac:spMkLst>
        </pc:spChg>
        <pc:spChg chg="add mod">
          <ac:chgData name="divyatiwari2047@outlook.com" userId="afc3c16b63a340dd" providerId="LiveId" clId="{BB59BFD5-E896-4D84-8D03-536A8B59FA2D}" dt="2024-10-20T14:41:26.225" v="575"/>
          <ac:spMkLst>
            <pc:docMk/>
            <pc:sldMk cId="0" sldId="262"/>
            <ac:spMk id="20" creationId="{53E61C48-6D94-FD39-C1D7-BE91372B49D6}"/>
          </ac:spMkLst>
        </pc:spChg>
        <pc:spChg chg="add mod">
          <ac:chgData name="divyatiwari2047@outlook.com" userId="afc3c16b63a340dd" providerId="LiveId" clId="{BB59BFD5-E896-4D84-8D03-536A8B59FA2D}" dt="2024-10-20T14:41:30.837" v="578" actId="1076"/>
          <ac:spMkLst>
            <pc:docMk/>
            <pc:sldMk cId="0" sldId="262"/>
            <ac:spMk id="21" creationId="{18FFACAD-FF9C-117B-2CD1-117A915DBF62}"/>
          </ac:spMkLst>
        </pc:spChg>
        <pc:spChg chg="add mod">
          <ac:chgData name="divyatiwari2047@outlook.com" userId="afc3c16b63a340dd" providerId="LiveId" clId="{BB59BFD5-E896-4D84-8D03-536A8B59FA2D}" dt="2024-10-20T14:44:43.224" v="628" actId="1076"/>
          <ac:spMkLst>
            <pc:docMk/>
            <pc:sldMk cId="0" sldId="262"/>
            <ac:spMk id="22" creationId="{17634765-8446-2E5E-D9AB-620B52F55AF9}"/>
          </ac:spMkLst>
        </pc:spChg>
        <pc:spChg chg="add mod">
          <ac:chgData name="divyatiwari2047@outlook.com" userId="afc3c16b63a340dd" providerId="LiveId" clId="{BB59BFD5-E896-4D84-8D03-536A8B59FA2D}" dt="2024-10-20T14:44:30.943" v="627" actId="1076"/>
          <ac:spMkLst>
            <pc:docMk/>
            <pc:sldMk cId="0" sldId="262"/>
            <ac:spMk id="23" creationId="{77F435E0-C3D7-A33B-F47F-131DDEE791C0}"/>
          </ac:spMkLst>
        </pc:spChg>
        <pc:picChg chg="mod">
          <ac:chgData name="divyatiwari2047@outlook.com" userId="afc3c16b63a340dd" providerId="LiveId" clId="{BB59BFD5-E896-4D84-8D03-536A8B59FA2D}" dt="2024-10-20T14:45:09.145" v="631" actId="1076"/>
          <ac:picMkLst>
            <pc:docMk/>
            <pc:sldMk cId="0" sldId="262"/>
            <ac:picMk id="12" creationId="{00000000-0000-0000-0000-000000000000}"/>
          </ac:picMkLst>
        </pc:picChg>
        <pc:picChg chg="mod">
          <ac:chgData name="divyatiwari2047@outlook.com" userId="afc3c16b63a340dd" providerId="LiveId" clId="{BB59BFD5-E896-4D84-8D03-536A8B59FA2D}" dt="2024-10-20T14:45:05.697" v="630" actId="1076"/>
          <ac:picMkLst>
            <pc:docMk/>
            <pc:sldMk cId="0" sldId="262"/>
            <ac:picMk id="13" creationId="{00000000-0000-0000-0000-000000000000}"/>
          </ac:picMkLst>
        </pc:picChg>
      </pc:sldChg>
      <pc:sldChg chg="addSp modSp mod">
        <pc:chgData name="divyatiwari2047@outlook.com" userId="afc3c16b63a340dd" providerId="LiveId" clId="{BB59BFD5-E896-4D84-8D03-536A8B59FA2D}" dt="2024-10-20T14:28:55.249" v="554"/>
        <pc:sldMkLst>
          <pc:docMk/>
          <pc:sldMk cId="0" sldId="263"/>
        </pc:sldMkLst>
        <pc:graphicFrameChg chg="add mod">
          <ac:chgData name="divyatiwari2047@outlook.com" userId="afc3c16b63a340dd" providerId="LiveId" clId="{BB59BFD5-E896-4D84-8D03-536A8B59FA2D}" dt="2024-10-20T14:28:55.249" v="554"/>
          <ac:graphicFrameMkLst>
            <pc:docMk/>
            <pc:sldMk cId="0" sldId="263"/>
            <ac:graphicFrameMk id="27" creationId="{570F047A-B4F3-244F-3BB4-1DA9787DDA51}"/>
          </ac:graphicFrameMkLst>
        </pc:graphicFrameChg>
      </pc:sldChg>
      <pc:sldChg chg="addSp delSp modSp mod">
        <pc:chgData name="divyatiwari2047@outlook.com" userId="afc3c16b63a340dd" providerId="LiveId" clId="{BB59BFD5-E896-4D84-8D03-536A8B59FA2D}" dt="2024-10-20T14:51:11.060" v="917" actId="207"/>
        <pc:sldMkLst>
          <pc:docMk/>
          <pc:sldMk cId="0" sldId="265"/>
        </pc:sldMkLst>
        <pc:spChg chg="add del mod">
          <ac:chgData name="divyatiwari2047@outlook.com" userId="afc3c16b63a340dd" providerId="LiveId" clId="{BB59BFD5-E896-4D84-8D03-536A8B59FA2D}" dt="2024-10-20T14:40:01.511" v="557"/>
          <ac:spMkLst>
            <pc:docMk/>
            <pc:sldMk cId="0" sldId="265"/>
            <ac:spMk id="17" creationId="{30E6FED9-F214-2579-3876-D74992B0F358}"/>
          </ac:spMkLst>
        </pc:spChg>
        <pc:spChg chg="mod topLvl">
          <ac:chgData name="divyatiwari2047@outlook.com" userId="afc3c16b63a340dd" providerId="LiveId" clId="{BB59BFD5-E896-4D84-8D03-536A8B59FA2D}" dt="2024-10-20T14:51:11.060" v="917" actId="207"/>
          <ac:spMkLst>
            <pc:docMk/>
            <pc:sldMk cId="0" sldId="265"/>
            <ac:spMk id="21" creationId="{19A1BE45-8301-44C6-A0D0-F8FDA800622F}"/>
          </ac:spMkLst>
        </pc:spChg>
        <pc:spChg chg="del topLvl">
          <ac:chgData name="divyatiwari2047@outlook.com" userId="afc3c16b63a340dd" providerId="LiveId" clId="{BB59BFD5-E896-4D84-8D03-536A8B59FA2D}" dt="2024-10-20T14:45:27.320" v="632" actId="478"/>
          <ac:spMkLst>
            <pc:docMk/>
            <pc:sldMk cId="0" sldId="265"/>
            <ac:spMk id="22" creationId="{3DAE5247-0244-4123-A713-8D8809E80C70}"/>
          </ac:spMkLst>
        </pc:spChg>
        <pc:grpChg chg="del">
          <ac:chgData name="divyatiwari2047@outlook.com" userId="afc3c16b63a340dd" providerId="LiveId" clId="{BB59BFD5-E896-4D84-8D03-536A8B59FA2D}" dt="2024-10-20T14:45:27.320" v="632" actId="478"/>
          <ac:grpSpMkLst>
            <pc:docMk/>
            <pc:sldMk cId="0" sldId="265"/>
            <ac:grpSpMk id="20" creationId="{C00ABEC5-EF3F-4E3E-827E-EB1F2EF17C0D}"/>
          </ac:grpSpMkLst>
        </pc:grpChg>
      </pc:sldChg>
      <pc:sldChg chg="addSp modSp mod">
        <pc:chgData name="divyatiwari2047@outlook.com" userId="afc3c16b63a340dd" providerId="LiveId" clId="{BB59BFD5-E896-4D84-8D03-536A8B59FA2D}" dt="2024-10-20T14:28:45.390" v="553"/>
        <pc:sldMkLst>
          <pc:docMk/>
          <pc:sldMk cId="2453851658" sldId="267"/>
        </pc:sldMkLst>
        <pc:graphicFrameChg chg="add mod">
          <ac:chgData name="divyatiwari2047@outlook.com" userId="afc3c16b63a340dd" providerId="LiveId" clId="{BB59BFD5-E896-4D84-8D03-536A8B59FA2D}" dt="2024-10-20T14:28:45.390" v="553"/>
          <ac:graphicFrameMkLst>
            <pc:docMk/>
            <pc:sldMk cId="2453851658" sldId="267"/>
            <ac:graphicFrameMk id="27" creationId="{0D773E0B-EDB2-AC79-3648-780EC17302A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ragya\OneDrive\&#12489;&#12461;&#12517;&#12513;&#12531;&#12488;\Accenture%20Internship\Task%203\Task%203_Final%20Content%20Data%20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gya\OneDrive\&#12489;&#12461;&#12517;&#12513;&#12531;&#12488;\Accenture%20Internship\Task%203\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Most Popular Categories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
          <c:y val="4.2644757433489963E-3"/>
          <c:w val="0.94769377080361383"/>
          <c:h val="0.81185446009389672"/>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Sheet1!$A$1:$A$5</c:f>
              <c:strCache>
                <c:ptCount val="5"/>
                <c:pt idx="0">
                  <c:v>animals</c:v>
                </c:pt>
                <c:pt idx="1">
                  <c:v>science</c:v>
                </c:pt>
                <c:pt idx="2">
                  <c:v>healthy eating</c:v>
                </c:pt>
                <c:pt idx="3">
                  <c:v>technology</c:v>
                </c:pt>
                <c:pt idx="4">
                  <c:v>food</c:v>
                </c:pt>
              </c:strCache>
            </c:strRef>
          </c:cat>
          <c:val>
            <c:numRef>
              <c:f>Sheet1!$B$1:$B$5</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3F75-41B4-A676-13839ABDC1D7}"/>
            </c:ext>
          </c:extLst>
        </c:ser>
        <c:dLbls>
          <c:dLblPos val="outEnd"/>
          <c:showLegendKey val="0"/>
          <c:showVal val="1"/>
          <c:showCatName val="0"/>
          <c:showSerName val="0"/>
          <c:showPercent val="0"/>
          <c:showBubbleSize val="0"/>
        </c:dLbls>
        <c:gapWidth val="219"/>
        <c:overlap val="-27"/>
        <c:axId val="1494727391"/>
        <c:axId val="1494727871"/>
      </c:barChart>
      <c:catAx>
        <c:axId val="1494727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4727871"/>
        <c:crosses val="autoZero"/>
        <c:auto val="1"/>
        <c:lblAlgn val="ctr"/>
        <c:lblOffset val="100"/>
        <c:noMultiLvlLbl val="0"/>
      </c:catAx>
      <c:valAx>
        <c:axId val="14947278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47273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Content</a:t>
            </a:r>
            <a:r>
              <a:rPr lang="en-US" baseline="0"/>
              <a:t> Sentiments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Sheet2!$G$1</c:f>
              <c:strCache>
                <c:ptCount val="1"/>
                <c:pt idx="0">
                  <c:v>Count</c:v>
                </c:pt>
              </c:strCache>
            </c:strRef>
          </c:tx>
          <c:spPr>
            <a:solidFill>
              <a:schemeClr val="accent1"/>
            </a:solidFill>
            <a:ln>
              <a:noFill/>
            </a:ln>
            <a:effectLst/>
          </c:spPr>
          <c:invertIfNegative val="0"/>
          <c:cat>
            <c:strRef>
              <c:f>Sheet2!$F$2:$F$5</c:f>
              <c:strCache>
                <c:ptCount val="4"/>
                <c:pt idx="0">
                  <c:v>photo</c:v>
                </c:pt>
                <c:pt idx="1">
                  <c:v>video</c:v>
                </c:pt>
                <c:pt idx="2">
                  <c:v>GIF</c:v>
                </c:pt>
                <c:pt idx="3">
                  <c:v>audio</c:v>
                </c:pt>
              </c:strCache>
            </c:strRef>
          </c:cat>
          <c:val>
            <c:numRef>
              <c:f>Sheet2!$G$2:$G$5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0-B7CA-4CE9-BD47-4E73C0F1C425}"/>
            </c:ext>
          </c:extLst>
        </c:ser>
        <c:ser>
          <c:idx val="1"/>
          <c:order val="1"/>
          <c:tx>
            <c:strRef>
              <c:f>Sheet2!$H$1</c:f>
              <c:strCache>
                <c:ptCount val="1"/>
                <c:pt idx="0">
                  <c:v>Positive Score</c:v>
                </c:pt>
              </c:strCache>
            </c:strRef>
          </c:tx>
          <c:spPr>
            <a:solidFill>
              <a:schemeClr val="accent2"/>
            </a:solidFill>
            <a:ln>
              <a:noFill/>
            </a:ln>
            <a:effectLst/>
          </c:spPr>
          <c:invertIfNegative val="0"/>
          <c:cat>
            <c:strRef>
              <c:f>Sheet2!$F$2:$F$5</c:f>
              <c:strCache>
                <c:ptCount val="4"/>
                <c:pt idx="0">
                  <c:v>photo</c:v>
                </c:pt>
                <c:pt idx="1">
                  <c:v>video</c:v>
                </c:pt>
                <c:pt idx="2">
                  <c:v>GIF</c:v>
                </c:pt>
                <c:pt idx="3">
                  <c:v>audio</c:v>
                </c:pt>
              </c:strCache>
            </c:strRef>
          </c:cat>
          <c:val>
            <c:numRef>
              <c:f>Sheet2!$H$2:$H$5</c:f>
              <c:numCache>
                <c:formatCode>General</c:formatCode>
                <c:ptCount val="4"/>
                <c:pt idx="0">
                  <c:v>3700</c:v>
                </c:pt>
                <c:pt idx="1">
                  <c:v>3510</c:v>
                </c:pt>
                <c:pt idx="2">
                  <c:v>3381</c:v>
                </c:pt>
                <c:pt idx="3">
                  <c:v>3216</c:v>
                </c:pt>
              </c:numCache>
            </c:numRef>
          </c:val>
          <c:extLst>
            <c:ext xmlns:c16="http://schemas.microsoft.com/office/drawing/2014/chart" uri="{C3380CC4-5D6E-409C-BE32-E72D297353CC}">
              <c16:uniqueId val="{00000001-B7CA-4CE9-BD47-4E73C0F1C425}"/>
            </c:ext>
          </c:extLst>
        </c:ser>
        <c:ser>
          <c:idx val="2"/>
          <c:order val="2"/>
          <c:tx>
            <c:strRef>
              <c:f>Sheet2!$I$1</c:f>
              <c:strCache>
                <c:ptCount val="1"/>
                <c:pt idx="0">
                  <c:v>Negative Score</c:v>
                </c:pt>
              </c:strCache>
            </c:strRef>
          </c:tx>
          <c:spPr>
            <a:solidFill>
              <a:schemeClr val="accent3"/>
            </a:solidFill>
            <a:ln>
              <a:noFill/>
            </a:ln>
            <a:effectLst/>
          </c:spPr>
          <c:invertIfNegative val="0"/>
          <c:cat>
            <c:strRef>
              <c:f>Sheet2!$F$2:$F$5</c:f>
              <c:strCache>
                <c:ptCount val="4"/>
                <c:pt idx="0">
                  <c:v>photo</c:v>
                </c:pt>
                <c:pt idx="1">
                  <c:v>video</c:v>
                </c:pt>
                <c:pt idx="2">
                  <c:v>GIF</c:v>
                </c:pt>
                <c:pt idx="3">
                  <c:v>audio</c:v>
                </c:pt>
              </c:strCache>
            </c:strRef>
          </c:cat>
          <c:val>
            <c:numRef>
              <c:f>Sheet2!$I$2:$I$5</c:f>
              <c:numCache>
                <c:formatCode>General</c:formatCode>
                <c:ptCount val="4"/>
                <c:pt idx="0">
                  <c:v>2057</c:v>
                </c:pt>
                <c:pt idx="1">
                  <c:v>1943</c:v>
                </c:pt>
                <c:pt idx="2">
                  <c:v>1924</c:v>
                </c:pt>
                <c:pt idx="3">
                  <c:v>1771</c:v>
                </c:pt>
              </c:numCache>
            </c:numRef>
          </c:val>
          <c:extLst>
            <c:ext xmlns:c16="http://schemas.microsoft.com/office/drawing/2014/chart" uri="{C3380CC4-5D6E-409C-BE32-E72D297353CC}">
              <c16:uniqueId val="{00000002-B7CA-4CE9-BD47-4E73C0F1C425}"/>
            </c:ext>
          </c:extLst>
        </c:ser>
        <c:ser>
          <c:idx val="3"/>
          <c:order val="3"/>
          <c:tx>
            <c:strRef>
              <c:f>Sheet2!$J$1</c:f>
              <c:strCache>
                <c:ptCount val="1"/>
                <c:pt idx="0">
                  <c:v>Neutral Score</c:v>
                </c:pt>
              </c:strCache>
            </c:strRef>
          </c:tx>
          <c:spPr>
            <a:solidFill>
              <a:schemeClr val="accent4"/>
            </a:solidFill>
            <a:ln>
              <a:noFill/>
            </a:ln>
            <a:effectLst/>
          </c:spPr>
          <c:invertIfNegative val="0"/>
          <c:cat>
            <c:strRef>
              <c:f>Sheet2!$F$2:$F$5</c:f>
              <c:strCache>
                <c:ptCount val="4"/>
                <c:pt idx="0">
                  <c:v>photo</c:v>
                </c:pt>
                <c:pt idx="1">
                  <c:v>video</c:v>
                </c:pt>
                <c:pt idx="2">
                  <c:v>GIF</c:v>
                </c:pt>
                <c:pt idx="3">
                  <c:v>audio</c:v>
                </c:pt>
              </c:strCache>
            </c:strRef>
          </c:cat>
          <c:val>
            <c:numRef>
              <c:f>Sheet2!$J$2:$J$5</c:f>
              <c:numCache>
                <c:formatCode>General</c:formatCode>
                <c:ptCount val="4"/>
                <c:pt idx="0">
                  <c:v>832</c:v>
                </c:pt>
                <c:pt idx="1">
                  <c:v>792</c:v>
                </c:pt>
                <c:pt idx="2">
                  <c:v>774</c:v>
                </c:pt>
                <c:pt idx="3">
                  <c:v>673</c:v>
                </c:pt>
              </c:numCache>
            </c:numRef>
          </c:val>
          <c:extLst>
            <c:ext xmlns:c16="http://schemas.microsoft.com/office/drawing/2014/chart" uri="{C3380CC4-5D6E-409C-BE32-E72D297353CC}">
              <c16:uniqueId val="{00000003-B7CA-4CE9-BD47-4E73C0F1C425}"/>
            </c:ext>
          </c:extLst>
        </c:ser>
        <c:dLbls>
          <c:showLegendKey val="0"/>
          <c:showVal val="0"/>
          <c:showCatName val="0"/>
          <c:showSerName val="0"/>
          <c:showPercent val="0"/>
          <c:showBubbleSize val="0"/>
        </c:dLbls>
        <c:gapWidth val="219"/>
        <c:overlap val="-27"/>
        <c:axId val="1641865263"/>
        <c:axId val="1641864783"/>
      </c:barChart>
      <c:catAx>
        <c:axId val="164186526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1864783"/>
        <c:crosses val="autoZero"/>
        <c:auto val="1"/>
        <c:lblAlgn val="ctr"/>
        <c:lblOffset val="100"/>
        <c:noMultiLvlLbl val="0"/>
      </c:catAx>
      <c:valAx>
        <c:axId val="1641864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1865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581833" y="2135141"/>
            <a:ext cx="5677467" cy="5548186"/>
          </a:xfrm>
          <a:prstGeom prst="rect">
            <a:avLst/>
          </a:prstGeom>
        </p:spPr>
        <p:txBody>
          <a:bodyPr lIns="0" tIns="0" rIns="0" bIns="0" rtlCol="0" anchor="t">
            <a:spAutoFit/>
          </a:bodyPr>
          <a:lstStyle/>
          <a:p>
            <a:pPr>
              <a:lnSpc>
                <a:spcPts val="2660"/>
              </a:lnSpc>
            </a:pPr>
            <a:r>
              <a:rPr lang="en-US" sz="2800" spc="-19" dirty="0">
                <a:solidFill>
                  <a:srgbClr val="A100FF"/>
                </a:solidFill>
              </a:rPr>
              <a:t>So in this presentation we have seen that there are 16 categories all over the content among which animal is the most favorite category. May was the most favorite month of the viewers. Photos and videos were preferred more over GIF and audios.</a:t>
            </a:r>
          </a:p>
          <a:p>
            <a:pPr>
              <a:lnSpc>
                <a:spcPts val="2660"/>
              </a:lnSpc>
            </a:pPr>
            <a:endParaRPr lang="en-US" sz="2800" spc="-19" dirty="0">
              <a:solidFill>
                <a:srgbClr val="A100FF"/>
              </a:solidFill>
            </a:endParaRPr>
          </a:p>
          <a:p>
            <a:pPr>
              <a:lnSpc>
                <a:spcPts val="2660"/>
              </a:lnSpc>
            </a:pPr>
            <a:r>
              <a:rPr lang="en-US" sz="2800" spc="-19" dirty="0">
                <a:solidFill>
                  <a:srgbClr val="A100FF"/>
                </a:solidFill>
              </a:rPr>
              <a:t>CONCLUSION</a:t>
            </a:r>
          </a:p>
          <a:p>
            <a:pPr>
              <a:lnSpc>
                <a:spcPts val="2660"/>
              </a:lnSpc>
            </a:pPr>
            <a:endParaRPr lang="en-US" sz="2800" spc="-19" dirty="0">
              <a:solidFill>
                <a:srgbClr val="A100FF"/>
              </a:solidFill>
            </a:endParaRPr>
          </a:p>
          <a:p>
            <a:pPr>
              <a:lnSpc>
                <a:spcPts val="2660"/>
              </a:lnSpc>
            </a:pPr>
            <a:r>
              <a:rPr lang="en-US" sz="2800" spc="-19" dirty="0">
                <a:solidFill>
                  <a:srgbClr val="A100FF"/>
                </a:solidFill>
              </a:rPr>
              <a:t>At last, I would like to conclude that these insights are really useful for the business expansion and I am grateful to be a part of this amazing team and work, looking forward for new opportunities, Thank you all!</a:t>
            </a:r>
          </a:p>
        </p:txBody>
      </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22918"/>
            <a:chOff x="0" y="0"/>
            <a:chExt cx="11564591" cy="5097223"/>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99057"/>
            </a:xfrm>
            <a:prstGeom prst="rect">
              <a:avLst/>
            </a:prstGeom>
          </p:spPr>
          <p:txBody>
            <a:bodyPr lIns="0" tIns="0" rIns="0" bIns="0" rtlCol="0" anchor="t">
              <a:spAutoFit/>
            </a:bodyPr>
            <a:lstStyle/>
            <a:p>
              <a:pPr marL="457200" indent="-457200">
                <a:lnSpc>
                  <a:spcPts val="2660"/>
                </a:lnSpc>
                <a:buFont typeface="Arial" panose="020B0604020202020204" pitchFamily="34" charset="0"/>
                <a:buChar char="•"/>
              </a:pPr>
              <a:r>
                <a:rPr lang="en-US" sz="3200" spc="-19" dirty="0">
                  <a:solidFill>
                    <a:srgbClr val="000000"/>
                  </a:solidFill>
                </a:rPr>
                <a:t>Project recap</a:t>
              </a:r>
            </a:p>
            <a:p>
              <a:pPr marL="457200" indent="-457200">
                <a:lnSpc>
                  <a:spcPts val="2660"/>
                </a:lnSpc>
                <a:buFont typeface="Arial" panose="020B0604020202020204" pitchFamily="34" charset="0"/>
                <a:buChar char="•"/>
              </a:pPr>
              <a:r>
                <a:rPr lang="en-US" sz="3200" spc="-19" dirty="0">
                  <a:solidFill>
                    <a:srgbClr val="000000"/>
                  </a:solidFill>
                </a:rPr>
                <a:t>Problem</a:t>
              </a:r>
            </a:p>
            <a:p>
              <a:pPr marL="457200" indent="-457200">
                <a:lnSpc>
                  <a:spcPts val="2660"/>
                </a:lnSpc>
                <a:buFont typeface="Arial" panose="020B0604020202020204" pitchFamily="34" charset="0"/>
                <a:buChar char="•"/>
              </a:pPr>
              <a:r>
                <a:rPr lang="en-US" sz="3200" spc="-19" dirty="0">
                  <a:solidFill>
                    <a:srgbClr val="000000"/>
                  </a:solidFill>
                </a:rPr>
                <a:t>The Analytics team</a:t>
              </a:r>
            </a:p>
            <a:p>
              <a:pPr marL="457200" indent="-457200">
                <a:lnSpc>
                  <a:spcPts val="2660"/>
                </a:lnSpc>
                <a:buFont typeface="Arial" panose="020B0604020202020204" pitchFamily="34" charset="0"/>
                <a:buChar char="•"/>
              </a:pPr>
              <a:r>
                <a:rPr lang="en-US" sz="3200" spc="-19" dirty="0">
                  <a:solidFill>
                    <a:srgbClr val="000000"/>
                  </a:solidFill>
                </a:rPr>
                <a:t>Process</a:t>
              </a:r>
            </a:p>
            <a:p>
              <a:pPr marL="457200" indent="-457200">
                <a:lnSpc>
                  <a:spcPts val="2660"/>
                </a:lnSpc>
                <a:buFont typeface="Arial" panose="020B0604020202020204" pitchFamily="34" charset="0"/>
                <a:buChar char="•"/>
              </a:pPr>
              <a:r>
                <a:rPr lang="en-US" sz="3200" spc="-19" dirty="0">
                  <a:solidFill>
                    <a:srgbClr val="000000"/>
                  </a:solidFill>
                </a:rPr>
                <a:t>Insights</a:t>
              </a:r>
            </a:p>
            <a:p>
              <a:pPr marL="457200" indent="-457200">
                <a:lnSpc>
                  <a:spcPts val="2660"/>
                </a:lnSpc>
                <a:buFont typeface="Arial" panose="020B0604020202020204" pitchFamily="34" charset="0"/>
                <a:buChar char="•"/>
              </a:pPr>
              <a:r>
                <a:rPr lang="en-US" sz="3200"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200162" y="2005584"/>
            <a:ext cx="11089018" cy="6275832"/>
          </a:xfrm>
          <a:prstGeom prst="rect">
            <a:avLst/>
          </a:prstGeom>
          <a:solidFill>
            <a:schemeClr val="bg1"/>
          </a:solidFill>
        </p:spPr>
        <p:txBody>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EE7A8480-C988-BA48-F53E-B9C289E3FAC1}"/>
              </a:ext>
            </a:extLst>
          </p:cNvPr>
          <p:cNvSpPr txBox="1"/>
          <p:nvPr/>
        </p:nvSpPr>
        <p:spPr>
          <a:xfrm>
            <a:off x="9144000" y="2951507"/>
            <a:ext cx="6453905" cy="4247317"/>
          </a:xfrm>
          <a:prstGeom prst="rect">
            <a:avLst/>
          </a:prstGeom>
          <a:noFill/>
        </p:spPr>
        <p:txBody>
          <a:bodyPr wrap="square" rtlCol="0">
            <a:spAutoFit/>
          </a:bodyPr>
          <a:lstStyle/>
          <a:p>
            <a:r>
              <a:rPr lang="en-US" sz="2800" dirty="0"/>
              <a:t>Social Buzz is a fast growing technology Unicorn that need to adapt quickly to its global scale. Accenture has begun a 3 month POC focusing on these tasks:</a:t>
            </a:r>
          </a:p>
          <a:p>
            <a:pPr marL="285750" indent="-285750">
              <a:buFont typeface="Arial" panose="020B0604020202020204" pitchFamily="34" charset="0"/>
              <a:buChar char="•"/>
            </a:pPr>
            <a:r>
              <a:rPr lang="en-IN" sz="2800" dirty="0"/>
              <a:t>An audit of their big data practice </a:t>
            </a:r>
          </a:p>
          <a:p>
            <a:pPr marL="285750" indent="-285750">
              <a:buFont typeface="Arial" panose="020B0604020202020204" pitchFamily="34" charset="0"/>
              <a:buChar char="•"/>
            </a:pPr>
            <a:r>
              <a:rPr lang="en-IN" sz="2800" dirty="0"/>
              <a:t>Recommendations for a successful IPO </a:t>
            </a:r>
          </a:p>
          <a:p>
            <a:pPr marL="285750" indent="-285750">
              <a:buFont typeface="Arial" panose="020B0604020202020204" pitchFamily="34" charset="0"/>
              <a:buChar char="•"/>
            </a:pPr>
            <a:r>
              <a:rPr lang="en-IN" sz="2800" dirty="0"/>
              <a:t>An analysis of their content categories that highlights the top 5 categories with the largest aggregate popularity.</a:t>
            </a:r>
            <a:endParaRPr lang="en-US" sz="28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9F2A0760-57E5-A2D5-B497-63A564F59241}"/>
              </a:ext>
            </a:extLst>
          </p:cNvPr>
          <p:cNvSpPr txBox="1"/>
          <p:nvPr/>
        </p:nvSpPr>
        <p:spPr>
          <a:xfrm>
            <a:off x="2542436" y="5143500"/>
            <a:ext cx="7190670" cy="4401205"/>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bg1"/>
                </a:solidFill>
              </a:rPr>
              <a:t>Every day over 100,000 pieces of content, ranging from text, images, videos and GIFs are posted. </a:t>
            </a:r>
          </a:p>
          <a:p>
            <a:pPr marL="457200" indent="-457200">
              <a:buFont typeface="Arial" panose="020B0604020202020204" pitchFamily="34" charset="0"/>
              <a:buChar char="•"/>
            </a:pPr>
            <a:r>
              <a:rPr lang="en-IN" sz="2800" dirty="0">
                <a:solidFill>
                  <a:schemeClr val="bg1"/>
                </a:solidFill>
              </a:rPr>
              <a:t>All of this data is highly unstructured and requires extremely sophisticated and expensive technology to manage and maintain. </a:t>
            </a:r>
          </a:p>
          <a:p>
            <a:pPr marL="457200" indent="-457200">
              <a:buFont typeface="Arial" panose="020B0604020202020204" pitchFamily="34" charset="0"/>
              <a:buChar char="•"/>
            </a:pPr>
            <a:r>
              <a:rPr lang="en-IN" sz="2800" dirty="0">
                <a:solidFill>
                  <a:schemeClr val="bg1"/>
                </a:solidFill>
              </a:rPr>
              <a:t>Out of the 250 people working at Social Buzz, 200 of them are technical staff working on maintaining this highly complex technology. </a:t>
            </a:r>
            <a:endParaRPr lang="en-US" sz="2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6" name="Group 26"/>
          <p:cNvGrpSpPr>
            <a:grpSpLocks noChangeAspect="1"/>
          </p:cNvGrpSpPr>
          <p:nvPr/>
        </p:nvGrpSpPr>
        <p:grpSpPr>
          <a:xfrm>
            <a:off x="11946423" y="71717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18" name="Group 18"/>
          <p:cNvGrpSpPr>
            <a:grpSpLocks noChangeAspect="1"/>
          </p:cNvGrpSpPr>
          <p:nvPr/>
        </p:nvGrpSpPr>
        <p:grpSpPr>
          <a:xfrm>
            <a:off x="11540986" y="6907083"/>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443639" y="1071139"/>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9E1A9F2-E4AB-5B15-776E-5E2FA0CBCBB0}"/>
              </a:ext>
            </a:extLst>
          </p:cNvPr>
          <p:cNvSpPr txBox="1"/>
          <p:nvPr/>
        </p:nvSpPr>
        <p:spPr>
          <a:xfrm>
            <a:off x="14173200" y="2075081"/>
            <a:ext cx="3886200" cy="646331"/>
          </a:xfrm>
          <a:prstGeom prst="rect">
            <a:avLst/>
          </a:prstGeom>
          <a:noFill/>
        </p:spPr>
        <p:txBody>
          <a:bodyPr wrap="square" rtlCol="0">
            <a:spAutoFit/>
          </a:bodyPr>
          <a:lstStyle/>
          <a:p>
            <a:r>
              <a:rPr lang="en-IN" b="0" i="0" dirty="0">
                <a:solidFill>
                  <a:srgbClr val="000000"/>
                </a:solidFill>
                <a:effectLst/>
                <a:latin typeface="DM Sans" panose="020F0502020204030204" pitchFamily="2" charset="0"/>
              </a:rPr>
              <a:t>Andrew Fleming </a:t>
            </a:r>
          </a:p>
          <a:p>
            <a:r>
              <a:rPr lang="en-IN" b="0" i="0" dirty="0">
                <a:solidFill>
                  <a:srgbClr val="000000"/>
                </a:solidFill>
                <a:effectLst/>
                <a:latin typeface="DM Sans" panose="020F0502020204030204" pitchFamily="2" charset="0"/>
              </a:rPr>
              <a:t>(Chief Technical Architect)</a:t>
            </a:r>
            <a:endParaRPr lang="en-US" dirty="0"/>
          </a:p>
        </p:txBody>
      </p:sp>
      <p:sp>
        <p:nvSpPr>
          <p:cNvPr id="34" name="TextBox 33">
            <a:extLst>
              <a:ext uri="{FF2B5EF4-FFF2-40B4-BE49-F238E27FC236}">
                <a16:creationId xmlns:a16="http://schemas.microsoft.com/office/drawing/2014/main" id="{9DE984F4-3EB2-264E-8B8F-CC3FF09CE088}"/>
              </a:ext>
            </a:extLst>
          </p:cNvPr>
          <p:cNvSpPr txBox="1"/>
          <p:nvPr/>
        </p:nvSpPr>
        <p:spPr>
          <a:xfrm>
            <a:off x="14234155" y="8018080"/>
            <a:ext cx="3886200" cy="646331"/>
          </a:xfrm>
          <a:prstGeom prst="rect">
            <a:avLst/>
          </a:prstGeom>
          <a:noFill/>
        </p:spPr>
        <p:txBody>
          <a:bodyPr wrap="square" rtlCol="0">
            <a:spAutoFit/>
          </a:bodyPr>
          <a:lstStyle/>
          <a:p>
            <a:r>
              <a:rPr lang="en-IN" dirty="0">
                <a:solidFill>
                  <a:srgbClr val="000000"/>
                </a:solidFill>
                <a:latin typeface="DM Sans" panose="020F0502020204030204" pitchFamily="2" charset="0"/>
              </a:rPr>
              <a:t>Divya Tiwari</a:t>
            </a:r>
            <a:r>
              <a:rPr lang="en-IN" b="0" i="0" dirty="0">
                <a:solidFill>
                  <a:srgbClr val="000000"/>
                </a:solidFill>
                <a:effectLst/>
                <a:latin typeface="DM Sans" panose="020F0502020204030204" pitchFamily="2" charset="0"/>
              </a:rPr>
              <a:t> </a:t>
            </a:r>
          </a:p>
          <a:p>
            <a:r>
              <a:rPr lang="en-IN" b="0" i="0" dirty="0">
                <a:solidFill>
                  <a:srgbClr val="000000"/>
                </a:solidFill>
                <a:effectLst/>
                <a:latin typeface="DM Sans" panose="020F0502020204030204" pitchFamily="2" charset="0"/>
              </a:rPr>
              <a:t>(Data Analyst)</a:t>
            </a:r>
            <a:endParaRPr lang="en-US" dirty="0"/>
          </a:p>
        </p:txBody>
      </p:sp>
      <p:sp>
        <p:nvSpPr>
          <p:cNvPr id="35" name="TextBox 34">
            <a:extLst>
              <a:ext uri="{FF2B5EF4-FFF2-40B4-BE49-F238E27FC236}">
                <a16:creationId xmlns:a16="http://schemas.microsoft.com/office/drawing/2014/main" id="{7215C097-DED9-7CC4-1B41-3CF04842E264}"/>
              </a:ext>
            </a:extLst>
          </p:cNvPr>
          <p:cNvSpPr txBox="1"/>
          <p:nvPr/>
        </p:nvSpPr>
        <p:spPr>
          <a:xfrm>
            <a:off x="14173200" y="4961740"/>
            <a:ext cx="3886200" cy="646331"/>
          </a:xfrm>
          <a:prstGeom prst="rect">
            <a:avLst/>
          </a:prstGeom>
          <a:noFill/>
        </p:spPr>
        <p:txBody>
          <a:bodyPr wrap="square" rtlCol="0">
            <a:spAutoFit/>
          </a:bodyPr>
          <a:lstStyle/>
          <a:p>
            <a:r>
              <a:rPr lang="en-US" b="0" i="0" dirty="0">
                <a:solidFill>
                  <a:srgbClr val="000000"/>
                </a:solidFill>
                <a:effectLst/>
                <a:latin typeface="DM Sans" pitchFamily="2" charset="0"/>
              </a:rPr>
              <a:t>Marcus </a:t>
            </a:r>
            <a:r>
              <a:rPr lang="en-US" b="0" i="0" dirty="0" err="1">
                <a:solidFill>
                  <a:srgbClr val="000000"/>
                </a:solidFill>
                <a:effectLst/>
                <a:latin typeface="DM Sans" pitchFamily="2" charset="0"/>
              </a:rPr>
              <a:t>Rompton</a:t>
            </a:r>
            <a:r>
              <a:rPr lang="en-US" b="0" i="0" dirty="0">
                <a:solidFill>
                  <a:srgbClr val="000000"/>
                </a:solidFill>
                <a:effectLst/>
                <a:latin typeface="DM Sans" pitchFamily="2" charset="0"/>
              </a:rPr>
              <a:t> </a:t>
            </a:r>
          </a:p>
          <a:p>
            <a:r>
              <a:rPr lang="en-US" b="0" i="0" dirty="0">
                <a:solidFill>
                  <a:srgbClr val="000000"/>
                </a:solidFill>
                <a:effectLst/>
                <a:latin typeface="DM Sans" pitchFamily="2" charset="0"/>
              </a:rPr>
              <a:t>(Senior Principle</a:t>
            </a:r>
            <a:r>
              <a:rPr lang="en-IN" b="0" i="0" dirty="0">
                <a:solidFill>
                  <a:srgbClr val="000000"/>
                </a:solidFill>
                <a:effectLst/>
                <a:latin typeface="DM Sans" panose="020F0502020204030204" pitchFamily="2" charset="0"/>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46EDFF82-157F-9572-FCE3-956DFB53CE68}"/>
              </a:ext>
            </a:extLst>
          </p:cNvPr>
          <p:cNvSpPr txBox="1"/>
          <p:nvPr/>
        </p:nvSpPr>
        <p:spPr>
          <a:xfrm>
            <a:off x="4074123" y="1435100"/>
            <a:ext cx="4645253" cy="707886"/>
          </a:xfrm>
          <a:prstGeom prst="rect">
            <a:avLst/>
          </a:prstGeom>
          <a:noFill/>
        </p:spPr>
        <p:txBody>
          <a:bodyPr wrap="square" rtlCol="0">
            <a:spAutoFit/>
          </a:bodyPr>
          <a:lstStyle/>
          <a:p>
            <a:r>
              <a:rPr lang="en-US" sz="4000" dirty="0">
                <a:solidFill>
                  <a:schemeClr val="bg1"/>
                </a:solidFill>
              </a:rPr>
              <a:t>Data Understanding</a:t>
            </a:r>
          </a:p>
        </p:txBody>
      </p:sp>
      <p:sp>
        <p:nvSpPr>
          <p:cNvPr id="40" name="TextBox 39">
            <a:extLst>
              <a:ext uri="{FF2B5EF4-FFF2-40B4-BE49-F238E27FC236}">
                <a16:creationId xmlns:a16="http://schemas.microsoft.com/office/drawing/2014/main" id="{B647F8B0-4E8C-4040-C7E1-068D63B78AF3}"/>
              </a:ext>
            </a:extLst>
          </p:cNvPr>
          <p:cNvSpPr txBox="1"/>
          <p:nvPr/>
        </p:nvSpPr>
        <p:spPr>
          <a:xfrm>
            <a:off x="6221526" y="3073041"/>
            <a:ext cx="4645253" cy="707886"/>
          </a:xfrm>
          <a:prstGeom prst="rect">
            <a:avLst/>
          </a:prstGeom>
          <a:noFill/>
        </p:spPr>
        <p:txBody>
          <a:bodyPr wrap="square" rtlCol="0">
            <a:spAutoFit/>
          </a:bodyPr>
          <a:lstStyle/>
          <a:p>
            <a:r>
              <a:rPr lang="en-US" sz="4000" dirty="0">
                <a:solidFill>
                  <a:schemeClr val="bg1"/>
                </a:solidFill>
              </a:rPr>
              <a:t>Data Cleaning</a:t>
            </a:r>
          </a:p>
        </p:txBody>
      </p:sp>
      <p:sp>
        <p:nvSpPr>
          <p:cNvPr id="41" name="TextBox 40">
            <a:extLst>
              <a:ext uri="{FF2B5EF4-FFF2-40B4-BE49-F238E27FC236}">
                <a16:creationId xmlns:a16="http://schemas.microsoft.com/office/drawing/2014/main" id="{476FC998-26BB-2A3F-D8D2-14F9F61FF8E6}"/>
              </a:ext>
            </a:extLst>
          </p:cNvPr>
          <p:cNvSpPr txBox="1"/>
          <p:nvPr/>
        </p:nvSpPr>
        <p:spPr>
          <a:xfrm>
            <a:off x="7994450" y="4715112"/>
            <a:ext cx="4645253" cy="707886"/>
          </a:xfrm>
          <a:prstGeom prst="rect">
            <a:avLst/>
          </a:prstGeom>
          <a:noFill/>
        </p:spPr>
        <p:txBody>
          <a:bodyPr wrap="square" rtlCol="0">
            <a:spAutoFit/>
          </a:bodyPr>
          <a:lstStyle/>
          <a:p>
            <a:r>
              <a:rPr lang="en-US" sz="4000" dirty="0">
                <a:solidFill>
                  <a:schemeClr val="bg1"/>
                </a:solidFill>
              </a:rPr>
              <a:t>Data Modelling</a:t>
            </a:r>
          </a:p>
        </p:txBody>
      </p:sp>
      <p:sp>
        <p:nvSpPr>
          <p:cNvPr id="42" name="TextBox 41">
            <a:extLst>
              <a:ext uri="{FF2B5EF4-FFF2-40B4-BE49-F238E27FC236}">
                <a16:creationId xmlns:a16="http://schemas.microsoft.com/office/drawing/2014/main" id="{4126CA2F-0819-B29F-6B0D-75818F5F40E3}"/>
              </a:ext>
            </a:extLst>
          </p:cNvPr>
          <p:cNvSpPr txBox="1"/>
          <p:nvPr/>
        </p:nvSpPr>
        <p:spPr>
          <a:xfrm>
            <a:off x="9833737" y="6271866"/>
            <a:ext cx="4645253" cy="707886"/>
          </a:xfrm>
          <a:prstGeom prst="rect">
            <a:avLst/>
          </a:prstGeom>
          <a:noFill/>
        </p:spPr>
        <p:txBody>
          <a:bodyPr wrap="square" rtlCol="0">
            <a:spAutoFit/>
          </a:bodyPr>
          <a:lstStyle/>
          <a:p>
            <a:r>
              <a:rPr lang="en-US" sz="4000" dirty="0">
                <a:solidFill>
                  <a:schemeClr val="bg1"/>
                </a:solidFill>
              </a:rPr>
              <a:t>Data Analysis</a:t>
            </a:r>
          </a:p>
        </p:txBody>
      </p:sp>
      <p:sp>
        <p:nvSpPr>
          <p:cNvPr id="43" name="TextBox 42">
            <a:extLst>
              <a:ext uri="{FF2B5EF4-FFF2-40B4-BE49-F238E27FC236}">
                <a16:creationId xmlns:a16="http://schemas.microsoft.com/office/drawing/2014/main" id="{B2C14882-B88D-A4C1-5868-34EC526B6B5E}"/>
              </a:ext>
            </a:extLst>
          </p:cNvPr>
          <p:cNvSpPr txBox="1"/>
          <p:nvPr/>
        </p:nvSpPr>
        <p:spPr>
          <a:xfrm>
            <a:off x="11914497" y="7945000"/>
            <a:ext cx="4645253" cy="707886"/>
          </a:xfrm>
          <a:prstGeom prst="rect">
            <a:avLst/>
          </a:prstGeom>
          <a:noFill/>
        </p:spPr>
        <p:txBody>
          <a:bodyPr wrap="square" rtlCol="0">
            <a:spAutoFit/>
          </a:bodyPr>
          <a:lstStyle/>
          <a:p>
            <a:r>
              <a:rPr lang="en-US" sz="40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532191" y="646693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834168" y="6480309"/>
            <a:ext cx="2972219" cy="881758"/>
          </a:xfrm>
          <a:prstGeom prst="rect">
            <a:avLst/>
          </a:prstGeom>
        </p:spPr>
      </p:pic>
      <p:sp>
        <p:nvSpPr>
          <p:cNvPr id="14" name="TextBox 13">
            <a:extLst>
              <a:ext uri="{FF2B5EF4-FFF2-40B4-BE49-F238E27FC236}">
                <a16:creationId xmlns:a16="http://schemas.microsoft.com/office/drawing/2014/main" id="{DCD7A3BB-1716-7177-D7E2-51F5A8AF72EF}"/>
              </a:ext>
            </a:extLst>
          </p:cNvPr>
          <p:cNvSpPr txBox="1"/>
          <p:nvPr/>
        </p:nvSpPr>
        <p:spPr>
          <a:xfrm>
            <a:off x="788483" y="5451276"/>
            <a:ext cx="5841371" cy="707886"/>
          </a:xfrm>
          <a:prstGeom prst="rect">
            <a:avLst/>
          </a:prstGeom>
          <a:noFill/>
        </p:spPr>
        <p:txBody>
          <a:bodyPr wrap="square" rtlCol="0">
            <a:spAutoFit/>
          </a:bodyPr>
          <a:lstStyle/>
          <a:p>
            <a:pPr algn="ctr"/>
            <a:r>
              <a:rPr lang="en-US" sz="4000" dirty="0"/>
              <a:t>Unique Categories</a:t>
            </a:r>
          </a:p>
        </p:txBody>
      </p:sp>
      <p:sp>
        <p:nvSpPr>
          <p:cNvPr id="15" name="TextBox 14">
            <a:extLst>
              <a:ext uri="{FF2B5EF4-FFF2-40B4-BE49-F238E27FC236}">
                <a16:creationId xmlns:a16="http://schemas.microsoft.com/office/drawing/2014/main" id="{8EA1AE83-6385-6AEA-9409-5B1CA6F90879}"/>
              </a:ext>
            </a:extLst>
          </p:cNvPr>
          <p:cNvSpPr txBox="1"/>
          <p:nvPr/>
        </p:nvSpPr>
        <p:spPr>
          <a:xfrm>
            <a:off x="6339934" y="5143500"/>
            <a:ext cx="5236411" cy="1323439"/>
          </a:xfrm>
          <a:prstGeom prst="rect">
            <a:avLst/>
          </a:prstGeom>
          <a:noFill/>
        </p:spPr>
        <p:txBody>
          <a:bodyPr wrap="square" rtlCol="0">
            <a:spAutoFit/>
          </a:bodyPr>
          <a:lstStyle/>
          <a:p>
            <a:pPr algn="ctr"/>
            <a:r>
              <a:rPr lang="en-US" sz="4000" dirty="0"/>
              <a:t>is the most </a:t>
            </a:r>
            <a:r>
              <a:rPr lang="en-US" sz="4000" dirty="0" err="1"/>
              <a:t>favourite</a:t>
            </a:r>
            <a:r>
              <a:rPr lang="en-US" sz="4000" dirty="0"/>
              <a:t> category</a:t>
            </a:r>
          </a:p>
        </p:txBody>
      </p:sp>
      <p:sp>
        <p:nvSpPr>
          <p:cNvPr id="16" name="TextBox 15">
            <a:extLst>
              <a:ext uri="{FF2B5EF4-FFF2-40B4-BE49-F238E27FC236}">
                <a16:creationId xmlns:a16="http://schemas.microsoft.com/office/drawing/2014/main" id="{992BC6D9-2F71-901F-7278-90D9AE5AD740}"/>
              </a:ext>
            </a:extLst>
          </p:cNvPr>
          <p:cNvSpPr txBox="1"/>
          <p:nvPr/>
        </p:nvSpPr>
        <p:spPr>
          <a:xfrm>
            <a:off x="11658145" y="5091807"/>
            <a:ext cx="5324267" cy="1323439"/>
          </a:xfrm>
          <a:prstGeom prst="rect">
            <a:avLst/>
          </a:prstGeom>
          <a:noFill/>
        </p:spPr>
        <p:txBody>
          <a:bodyPr wrap="square" rtlCol="0">
            <a:spAutoFit/>
          </a:bodyPr>
          <a:lstStyle/>
          <a:p>
            <a:pPr algn="ctr"/>
            <a:r>
              <a:rPr lang="en-US" sz="4000" dirty="0"/>
              <a:t>with most number of post</a:t>
            </a:r>
          </a:p>
        </p:txBody>
      </p:sp>
      <p:sp>
        <p:nvSpPr>
          <p:cNvPr id="19" name="TextBox 18">
            <a:extLst>
              <a:ext uri="{FF2B5EF4-FFF2-40B4-BE49-F238E27FC236}">
                <a16:creationId xmlns:a16="http://schemas.microsoft.com/office/drawing/2014/main" id="{F1F7395A-788A-8970-823B-3B9A17B943B5}"/>
              </a:ext>
            </a:extLst>
          </p:cNvPr>
          <p:cNvSpPr txBox="1"/>
          <p:nvPr/>
        </p:nvSpPr>
        <p:spPr>
          <a:xfrm>
            <a:off x="2880997" y="3084395"/>
            <a:ext cx="1464542" cy="1569660"/>
          </a:xfrm>
          <a:prstGeom prst="rect">
            <a:avLst/>
          </a:prstGeom>
          <a:noFill/>
        </p:spPr>
        <p:txBody>
          <a:bodyPr wrap="square" rtlCol="0">
            <a:spAutoFit/>
          </a:bodyPr>
          <a:lstStyle/>
          <a:p>
            <a:r>
              <a:rPr lang="en-US" sz="9600" dirty="0">
                <a:solidFill>
                  <a:srgbClr val="A100FF"/>
                </a:solidFill>
              </a:rPr>
              <a:t>16</a:t>
            </a:r>
          </a:p>
        </p:txBody>
      </p:sp>
      <p:sp>
        <p:nvSpPr>
          <p:cNvPr id="22" name="TextBox 21">
            <a:extLst>
              <a:ext uri="{FF2B5EF4-FFF2-40B4-BE49-F238E27FC236}">
                <a16:creationId xmlns:a16="http://schemas.microsoft.com/office/drawing/2014/main" id="{17634765-8446-2E5E-D9AB-620B52F55AF9}"/>
              </a:ext>
            </a:extLst>
          </p:cNvPr>
          <p:cNvSpPr txBox="1"/>
          <p:nvPr/>
        </p:nvSpPr>
        <p:spPr>
          <a:xfrm>
            <a:off x="12167107" y="3084395"/>
            <a:ext cx="3978687" cy="1446550"/>
          </a:xfrm>
          <a:prstGeom prst="rect">
            <a:avLst/>
          </a:prstGeom>
          <a:noFill/>
        </p:spPr>
        <p:txBody>
          <a:bodyPr wrap="square" rtlCol="0">
            <a:spAutoFit/>
          </a:bodyPr>
          <a:lstStyle/>
          <a:p>
            <a:pPr algn="ctr"/>
            <a:r>
              <a:rPr lang="en-US" sz="8800" dirty="0">
                <a:solidFill>
                  <a:srgbClr val="A100FF"/>
                </a:solidFill>
              </a:rPr>
              <a:t>May</a:t>
            </a:r>
          </a:p>
        </p:txBody>
      </p:sp>
      <p:sp>
        <p:nvSpPr>
          <p:cNvPr id="23" name="TextBox 22">
            <a:extLst>
              <a:ext uri="{FF2B5EF4-FFF2-40B4-BE49-F238E27FC236}">
                <a16:creationId xmlns:a16="http://schemas.microsoft.com/office/drawing/2014/main" id="{77F435E0-C3D7-A33B-F47F-131DDEE791C0}"/>
              </a:ext>
            </a:extLst>
          </p:cNvPr>
          <p:cNvSpPr txBox="1"/>
          <p:nvPr/>
        </p:nvSpPr>
        <p:spPr>
          <a:xfrm>
            <a:off x="6629854" y="3057235"/>
            <a:ext cx="4776895" cy="1446550"/>
          </a:xfrm>
          <a:prstGeom prst="rect">
            <a:avLst/>
          </a:prstGeom>
          <a:noFill/>
        </p:spPr>
        <p:txBody>
          <a:bodyPr wrap="square" rtlCol="0">
            <a:spAutoFit/>
          </a:bodyPr>
          <a:lstStyle/>
          <a:p>
            <a:pPr algn="ctr"/>
            <a:r>
              <a:rPr lang="en-US" sz="8800" dirty="0">
                <a:solidFill>
                  <a:srgbClr val="A100FF"/>
                </a:solidFill>
              </a:rPr>
              <a:t>Animal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570F047A-B4F3-244F-3BB4-1DA9787DDA51}"/>
              </a:ext>
            </a:extLst>
          </p:cNvPr>
          <p:cNvGraphicFramePr>
            <a:graphicFrameLocks/>
          </p:cNvGraphicFramePr>
          <p:nvPr>
            <p:extLst>
              <p:ext uri="{D42A27DB-BD31-4B8C-83A1-F6EECF244321}">
                <p14:modId xmlns:p14="http://schemas.microsoft.com/office/powerpoint/2010/main" val="1803021756"/>
              </p:ext>
            </p:extLst>
          </p:nvPr>
        </p:nvGraphicFramePr>
        <p:xfrm>
          <a:off x="3169897" y="1685151"/>
          <a:ext cx="14138604" cy="736224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0D773E0B-EDB2-AC79-3648-780EC17302A0}"/>
              </a:ext>
            </a:extLst>
          </p:cNvPr>
          <p:cNvGraphicFramePr>
            <a:graphicFrameLocks/>
          </p:cNvGraphicFramePr>
          <p:nvPr>
            <p:extLst>
              <p:ext uri="{D42A27DB-BD31-4B8C-83A1-F6EECF244321}">
                <p14:modId xmlns:p14="http://schemas.microsoft.com/office/powerpoint/2010/main" val="1983032295"/>
              </p:ext>
            </p:extLst>
          </p:nvPr>
        </p:nvGraphicFramePr>
        <p:xfrm>
          <a:off x="2824655" y="923618"/>
          <a:ext cx="15084871" cy="818265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317</Words>
  <Application>Microsoft Office PowerPoint</Application>
  <PresentationFormat>Custom</PresentationFormat>
  <Paragraphs>80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Clear Sans Regular Bold</vt:lpstr>
      <vt:lpstr>Graphik Regular</vt:lpstr>
      <vt:lpstr>DM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divyatiwari2047@outlook.com</cp:lastModifiedBy>
  <cp:revision>8</cp:revision>
  <dcterms:created xsi:type="dcterms:W3CDTF">2006-08-16T00:00:00Z</dcterms:created>
  <dcterms:modified xsi:type="dcterms:W3CDTF">2024-10-20T14:51:19Z</dcterms:modified>
  <dc:identifier>DAEhDyfaYKE</dc:identifier>
</cp:coreProperties>
</file>