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2" r:id="rId6"/>
    <p:sldId id="264" r:id="rId7"/>
    <p:sldId id="284" r:id="rId8"/>
    <p:sldId id="265" r:id="rId9"/>
    <p:sldId id="293" r:id="rId10"/>
    <p:sldId id="294" r:id="rId11"/>
    <p:sldId id="261" r:id="rId12"/>
    <p:sldId id="286" r:id="rId13"/>
    <p:sldId id="287" r:id="rId14"/>
    <p:sldId id="270" r:id="rId15"/>
    <p:sldId id="292" r:id="rId16"/>
    <p:sldId id="288" r:id="rId17"/>
    <p:sldId id="289" r:id="rId18"/>
    <p:sldId id="291" r:id="rId19"/>
    <p:sldId id="290" r:id="rId20"/>
    <p:sldId id="280" r:id="rId21"/>
    <p:sldId id="281" r:id="rId22"/>
    <p:sldId id="273" r:id="rId23"/>
    <p:sldId id="275" r:id="rId24"/>
    <p:sldId id="259" r:id="rId25"/>
    <p:sldId id="285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773" autoAdjust="0"/>
  </p:normalViewPr>
  <p:slideViewPr>
    <p:cSldViewPr snapToGrid="0">
      <p:cViewPr varScale="1">
        <p:scale>
          <a:sx n="43" d="100"/>
          <a:sy n="43" d="100"/>
        </p:scale>
        <p:origin x="8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DC235049-5BE9-42BF-8C5F-E059285075E7}">
      <dgm:prSet phldrT="[Text]" custT="1"/>
      <dgm:spPr/>
      <dgm:t>
        <a:bodyPr/>
        <a:lstStyle/>
        <a:p>
          <a:pPr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gm:t>
    </dgm:pt>
    <dgm:pt modelId="{D9DB3567-1FE1-4DE7-8297-1B9FA8E2C5E4}" type="parTrans" cxnId="{3CCB21D2-B692-4F80-BB10-7FE448A9E56A}">
      <dgm:prSet/>
      <dgm:spPr/>
      <dgm:t>
        <a:bodyPr/>
        <a:lstStyle/>
        <a:p>
          <a:endParaRPr lang="en-US"/>
        </a:p>
      </dgm:t>
    </dgm:pt>
    <dgm:pt modelId="{558740DD-BF42-4A6A-A72D-8984CB8D7C2A}" type="sibTrans" cxnId="{3CCB21D2-B692-4F80-BB10-7FE448A9E56A}">
      <dgm:prSet/>
      <dgm:spPr/>
      <dgm:t>
        <a:bodyPr/>
        <a:lstStyle/>
        <a:p>
          <a:endParaRPr lang="en-US"/>
        </a:p>
      </dgm:t>
    </dgm:pt>
    <dgm:pt modelId="{0238313F-5958-41F5-835C-2AE5F0B285E1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gm:t>
    </dgm:pt>
    <dgm:pt modelId="{94B5761D-628A-46C5-B6E4-EDB5CFD1F10D}" type="parTrans" cxnId="{043E38F5-A972-440D-85E4-88EB408697E3}">
      <dgm:prSet/>
      <dgm:spPr/>
      <dgm:t>
        <a:bodyPr/>
        <a:lstStyle/>
        <a:p>
          <a:endParaRPr lang="en-US"/>
        </a:p>
      </dgm:t>
    </dgm:pt>
    <dgm:pt modelId="{12075AB1-9F46-45B0-A4A5-510B464621EA}" type="sibTrans" cxnId="{043E38F5-A972-440D-85E4-88EB408697E3}">
      <dgm:prSet/>
      <dgm:spPr/>
      <dgm:t>
        <a:bodyPr/>
        <a:lstStyle/>
        <a:p>
          <a:endParaRPr lang="en-US"/>
        </a:p>
      </dgm:t>
    </dgm:pt>
    <dgm:pt modelId="{BC4D76BF-1EC5-412C-B960-52D577D722E9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49096F98-5834-4AEF-84EB-D31A4F06567F}" type="pres">
      <dgm:prSet presAssocID="{701D68F5-42F8-47BC-8FED-84C50F595DF0}" presName="compNode" presStyleCnt="0"/>
      <dgm:spPr/>
    </dgm:pt>
    <dgm:pt modelId="{CDAF3FBE-50AD-4AB2-94ED-204A72A84E55}" type="pres">
      <dgm:prSet presAssocID="{701D68F5-42F8-47BC-8FED-84C50F595DF0}" presName="iconBgRect" presStyleLbl="bgShp" presStyleIdx="0" presStyleCnt="5"/>
      <dgm:spPr/>
    </dgm:pt>
    <dgm:pt modelId="{DC3D303B-71AA-4997-83DE-0515B8A3DAC0}" type="pres">
      <dgm:prSet presAssocID="{701D68F5-42F8-47BC-8FED-84C50F595D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CFE8D28-ED56-4669-8A20-BF013C49D8F0}" type="pres">
      <dgm:prSet presAssocID="{701D68F5-42F8-47BC-8FED-84C50F595DF0}" presName="spaceRect" presStyleCnt="0"/>
      <dgm:spPr/>
    </dgm:pt>
    <dgm:pt modelId="{7422120B-472A-40A2-8CB0-2E0C9F0463B8}" type="pres">
      <dgm:prSet presAssocID="{701D68F5-42F8-47BC-8FED-84C50F595DF0}" presName="textRect" presStyleLbl="revTx" presStyleIdx="0" presStyleCnt="5">
        <dgm:presLayoutVars>
          <dgm:chMax val="1"/>
          <dgm:chPref val="1"/>
        </dgm:presLayoutVars>
      </dgm:prSet>
      <dgm:spPr/>
    </dgm:pt>
    <dgm:pt modelId="{BFD728AC-6DFC-4ED0-9E75-F935F4BD3C73}" type="pres">
      <dgm:prSet presAssocID="{0C95B389-AC0C-4055-9AA3-38815EFC8B0A}" presName="sibTrans" presStyleCnt="0"/>
      <dgm:spPr/>
    </dgm:pt>
    <dgm:pt modelId="{679141DA-46B7-40F8-99B0-B29A791AF368}" type="pres">
      <dgm:prSet presAssocID="{DC235049-5BE9-42BF-8C5F-E059285075E7}" presName="compNode" presStyleCnt="0"/>
      <dgm:spPr/>
    </dgm:pt>
    <dgm:pt modelId="{4468DB10-0FF7-42E0-A0AA-1C6239D79140}" type="pres">
      <dgm:prSet presAssocID="{DC235049-5BE9-42BF-8C5F-E059285075E7}" presName="iconBgRect" presStyleLbl="bgShp" presStyleIdx="1" presStyleCnt="5"/>
      <dgm:spPr/>
    </dgm:pt>
    <dgm:pt modelId="{1A21B601-291D-4327-89EB-6AD1785F3BC4}" type="pres">
      <dgm:prSet presAssocID="{DC235049-5BE9-42BF-8C5F-E059285075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9A66AF0-A172-472E-9936-BD8211EA5271}" type="pres">
      <dgm:prSet presAssocID="{DC235049-5BE9-42BF-8C5F-E059285075E7}" presName="spaceRect" presStyleCnt="0"/>
      <dgm:spPr/>
    </dgm:pt>
    <dgm:pt modelId="{7883809A-DF59-48A4-88DC-DA001126EF13}" type="pres">
      <dgm:prSet presAssocID="{DC235049-5BE9-42BF-8C5F-E059285075E7}" presName="textRect" presStyleLbl="revTx" presStyleIdx="1" presStyleCnt="5">
        <dgm:presLayoutVars>
          <dgm:chMax val="1"/>
          <dgm:chPref val="1"/>
        </dgm:presLayoutVars>
      </dgm:prSet>
      <dgm:spPr/>
    </dgm:pt>
    <dgm:pt modelId="{B3DFA767-C9BF-44BD-968B-CE85B46EC605}" type="pres">
      <dgm:prSet presAssocID="{558740DD-BF42-4A6A-A72D-8984CB8D7C2A}" presName="sibTrans" presStyleCnt="0"/>
      <dgm:spPr/>
    </dgm:pt>
    <dgm:pt modelId="{FFCB1DB7-B919-43DD-8CAE-EC131AA21397}" type="pres">
      <dgm:prSet presAssocID="{0238313F-5958-41F5-835C-2AE5F0B285E1}" presName="compNode" presStyleCnt="0"/>
      <dgm:spPr/>
    </dgm:pt>
    <dgm:pt modelId="{2D68BE2D-128F-4B0B-AE69-F3BC603A528A}" type="pres">
      <dgm:prSet presAssocID="{0238313F-5958-41F5-835C-2AE5F0B285E1}" presName="iconBgRect" presStyleLbl="bgShp" presStyleIdx="2" presStyleCnt="5"/>
      <dgm:spPr/>
    </dgm:pt>
    <dgm:pt modelId="{38620116-B7A2-4633-AC5B-FF176C8045C1}" type="pres">
      <dgm:prSet presAssocID="{0238313F-5958-41F5-835C-2AE5F0B285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E15DEB-B963-4F39-BD0A-A738DE7BE0F7}" type="pres">
      <dgm:prSet presAssocID="{0238313F-5958-41F5-835C-2AE5F0B285E1}" presName="spaceRect" presStyleCnt="0"/>
      <dgm:spPr/>
    </dgm:pt>
    <dgm:pt modelId="{4A346043-F117-4D57-8F51-1368BC42AB33}" type="pres">
      <dgm:prSet presAssocID="{0238313F-5958-41F5-835C-2AE5F0B285E1}" presName="textRect" presStyleLbl="revTx" presStyleIdx="2" presStyleCnt="5">
        <dgm:presLayoutVars>
          <dgm:chMax val="1"/>
          <dgm:chPref val="1"/>
        </dgm:presLayoutVars>
      </dgm:prSet>
      <dgm:spPr/>
    </dgm:pt>
    <dgm:pt modelId="{262BD180-6795-48AD-A816-30EA3E33E3A1}" type="pres">
      <dgm:prSet presAssocID="{12075AB1-9F46-45B0-A4A5-510B464621EA}" presName="sibTrans" presStyleCnt="0"/>
      <dgm:spPr/>
    </dgm:pt>
    <dgm:pt modelId="{14EE33F4-93E2-422E-893A-B3551A50C5C5}" type="pres">
      <dgm:prSet presAssocID="{91A66877-AC1C-46D9-BF2C-6024B638DEA9}" presName="compNode" presStyleCnt="0"/>
      <dgm:spPr/>
    </dgm:pt>
    <dgm:pt modelId="{E9C51A14-CEFD-4B6C-A2EF-9AE3E6374115}" type="pres">
      <dgm:prSet presAssocID="{91A66877-AC1C-46D9-BF2C-6024B638DEA9}" presName="iconBgRect" presStyleLbl="bgShp" presStyleIdx="3" presStyleCnt="5"/>
      <dgm:spPr/>
    </dgm:pt>
    <dgm:pt modelId="{4A3BC6C5-95B2-4A42-9EC8-C9F971FFF1EA}" type="pres">
      <dgm:prSet presAssocID="{91A66877-AC1C-46D9-BF2C-6024B638DE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B4A8D4-4DF1-4E84-A80B-EC2371D9ACEF}" type="pres">
      <dgm:prSet presAssocID="{91A66877-AC1C-46D9-BF2C-6024B638DEA9}" presName="spaceRect" presStyleCnt="0"/>
      <dgm:spPr/>
    </dgm:pt>
    <dgm:pt modelId="{99B7556A-5880-4164-838F-10800710E116}" type="pres">
      <dgm:prSet presAssocID="{91A66877-AC1C-46D9-BF2C-6024B638DEA9}" presName="textRect" presStyleLbl="revTx" presStyleIdx="3" presStyleCnt="5">
        <dgm:presLayoutVars>
          <dgm:chMax val="1"/>
          <dgm:chPref val="1"/>
        </dgm:presLayoutVars>
      </dgm:prSet>
      <dgm:spPr/>
    </dgm:pt>
    <dgm:pt modelId="{D0D9D397-B3B9-4926-82CF-F14F730D8CEA}" type="pres">
      <dgm:prSet presAssocID="{BFCE4A28-C381-46FF-935A-B11534EF7D87}" presName="sibTrans" presStyleCnt="0"/>
      <dgm:spPr/>
    </dgm:pt>
    <dgm:pt modelId="{753D06FE-15F6-488C-84A0-40D63AD775AB}" type="pres">
      <dgm:prSet presAssocID="{76CC3289-2662-43F0-A3C6-BA04A135F08C}" presName="compNode" presStyleCnt="0"/>
      <dgm:spPr/>
    </dgm:pt>
    <dgm:pt modelId="{1B1BEF01-E6E5-4455-9CF7-FDBBF0D6824B}" type="pres">
      <dgm:prSet presAssocID="{76CC3289-2662-43F0-A3C6-BA04A135F08C}" presName="iconBgRect" presStyleLbl="bgShp" presStyleIdx="4" presStyleCnt="5"/>
      <dgm:spPr/>
    </dgm:pt>
    <dgm:pt modelId="{99BE494D-2BDB-4131-B05F-9D02BA0924C9}" type="pres">
      <dgm:prSet presAssocID="{76CC3289-2662-43F0-A3C6-BA04A135F0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F4B236D-F612-4A0D-B2D1-9DE4631B2CCC}" type="pres">
      <dgm:prSet presAssocID="{76CC3289-2662-43F0-A3C6-BA04A135F08C}" presName="spaceRect" presStyleCnt="0"/>
      <dgm:spPr/>
    </dgm:pt>
    <dgm:pt modelId="{328C3CCB-8E1C-4D5C-A592-C942D0021BE6}" type="pres">
      <dgm:prSet presAssocID="{76CC3289-2662-43F0-A3C6-BA04A135F08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AF9EC22-403E-4537-8EAE-8B7E95D05E9C}" type="presOf" srcId="{DC235049-5BE9-42BF-8C5F-E059285075E7}" destId="{7883809A-DF59-48A4-88DC-DA001126EF13}" srcOrd="0" destOrd="0" presId="urn:microsoft.com/office/officeart/2018/5/layout/IconCircle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86A3374C-CD3A-4CAB-9867-CF4F4010734A}" type="presOf" srcId="{0238313F-5958-41F5-835C-2AE5F0B285E1}" destId="{4A346043-F117-4D57-8F51-1368BC42AB33}" srcOrd="0" destOrd="0" presId="urn:microsoft.com/office/officeart/2018/5/layout/IconCircleLabelList"/>
    <dgm:cxn modelId="{0400886E-8A1A-44C2-95A7-DB0EF4911494}" srcId="{7D9C16A6-8C48-4165-8DAF-8C957C12A8FA}" destId="{76CC3289-2662-43F0-A3C6-BA04A135F08C}" srcOrd="4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3" destOrd="0" parTransId="{913FED05-DF41-48A7-B1F8-81937A468EF9}" sibTransId="{BFCE4A28-C381-46FF-935A-B11534EF7D87}"/>
    <dgm:cxn modelId="{F934327F-267D-4BB5-A2B1-3EDEF6B90911}" type="presOf" srcId="{701D68F5-42F8-47BC-8FED-84C50F595DF0}" destId="{7422120B-472A-40A2-8CB0-2E0C9F0463B8}" srcOrd="0" destOrd="0" presId="urn:microsoft.com/office/officeart/2018/5/layout/IconCircleLabelList"/>
    <dgm:cxn modelId="{45F81992-EB79-414D-A48D-980CECF19AB4}" type="presOf" srcId="{7D9C16A6-8C48-4165-8DAF-8C957C12A8FA}" destId="{BC4D76BF-1EC5-412C-B960-52D577D722E9}" srcOrd="0" destOrd="0" presId="urn:microsoft.com/office/officeart/2018/5/layout/IconCircleLabelList"/>
    <dgm:cxn modelId="{74D4BE9A-4654-490D-BB13-FFFA4AB1733D}" type="presOf" srcId="{91A66877-AC1C-46D9-BF2C-6024B638DEA9}" destId="{99B7556A-5880-4164-838F-10800710E116}" srcOrd="0" destOrd="0" presId="urn:microsoft.com/office/officeart/2018/5/layout/IconCircleLabelList"/>
    <dgm:cxn modelId="{7C3E4ABA-422B-4580-87B8-6396A8E3730E}" type="presOf" srcId="{76CC3289-2662-43F0-A3C6-BA04A135F08C}" destId="{328C3CCB-8E1C-4D5C-A592-C942D0021BE6}" srcOrd="0" destOrd="0" presId="urn:microsoft.com/office/officeart/2018/5/layout/IconCircleLabelList"/>
    <dgm:cxn modelId="{3CCB21D2-B692-4F80-BB10-7FE448A9E56A}" srcId="{7D9C16A6-8C48-4165-8DAF-8C957C12A8FA}" destId="{DC235049-5BE9-42BF-8C5F-E059285075E7}" srcOrd="1" destOrd="0" parTransId="{D9DB3567-1FE1-4DE7-8297-1B9FA8E2C5E4}" sibTransId="{558740DD-BF42-4A6A-A72D-8984CB8D7C2A}"/>
    <dgm:cxn modelId="{043E38F5-A972-440D-85E4-88EB408697E3}" srcId="{7D9C16A6-8C48-4165-8DAF-8C957C12A8FA}" destId="{0238313F-5958-41F5-835C-2AE5F0B285E1}" srcOrd="2" destOrd="0" parTransId="{94B5761D-628A-46C5-B6E4-EDB5CFD1F10D}" sibTransId="{12075AB1-9F46-45B0-A4A5-510B464621EA}"/>
    <dgm:cxn modelId="{DD66B886-261C-4E5D-B3F9-F00E11A2871C}" type="presParOf" srcId="{BC4D76BF-1EC5-412C-B960-52D577D722E9}" destId="{49096F98-5834-4AEF-84EB-D31A4F06567F}" srcOrd="0" destOrd="0" presId="urn:microsoft.com/office/officeart/2018/5/layout/IconCircleLabelList"/>
    <dgm:cxn modelId="{E508C030-A6E4-4656-B242-597978D04FAB}" type="presParOf" srcId="{49096F98-5834-4AEF-84EB-D31A4F06567F}" destId="{CDAF3FBE-50AD-4AB2-94ED-204A72A84E55}" srcOrd="0" destOrd="0" presId="urn:microsoft.com/office/officeart/2018/5/layout/IconCircleLabelList"/>
    <dgm:cxn modelId="{9F293044-5DD2-42AF-B0CB-D8644089F62C}" type="presParOf" srcId="{49096F98-5834-4AEF-84EB-D31A4F06567F}" destId="{DC3D303B-71AA-4997-83DE-0515B8A3DAC0}" srcOrd="1" destOrd="0" presId="urn:microsoft.com/office/officeart/2018/5/layout/IconCircleLabelList"/>
    <dgm:cxn modelId="{88BCE98B-279A-4636-894C-DDE06C6AE01B}" type="presParOf" srcId="{49096F98-5834-4AEF-84EB-D31A4F06567F}" destId="{CCFE8D28-ED56-4669-8A20-BF013C49D8F0}" srcOrd="2" destOrd="0" presId="urn:microsoft.com/office/officeart/2018/5/layout/IconCircleLabelList"/>
    <dgm:cxn modelId="{296F0F45-603F-4D17-8A01-8C67A26415CE}" type="presParOf" srcId="{49096F98-5834-4AEF-84EB-D31A4F06567F}" destId="{7422120B-472A-40A2-8CB0-2E0C9F0463B8}" srcOrd="3" destOrd="0" presId="urn:microsoft.com/office/officeart/2018/5/layout/IconCircleLabelList"/>
    <dgm:cxn modelId="{2B45E19D-4C78-49A6-ADA0-045CD7DCAA25}" type="presParOf" srcId="{BC4D76BF-1EC5-412C-B960-52D577D722E9}" destId="{BFD728AC-6DFC-4ED0-9E75-F935F4BD3C73}" srcOrd="1" destOrd="0" presId="urn:microsoft.com/office/officeart/2018/5/layout/IconCircleLabelList"/>
    <dgm:cxn modelId="{564A981A-07E1-4078-8DF1-5588D1701F2E}" type="presParOf" srcId="{BC4D76BF-1EC5-412C-B960-52D577D722E9}" destId="{679141DA-46B7-40F8-99B0-B29A791AF368}" srcOrd="2" destOrd="0" presId="urn:microsoft.com/office/officeart/2018/5/layout/IconCircleLabelList"/>
    <dgm:cxn modelId="{7F8EC3C6-8808-49DC-B549-20F3D7A3CF58}" type="presParOf" srcId="{679141DA-46B7-40F8-99B0-B29A791AF368}" destId="{4468DB10-0FF7-42E0-A0AA-1C6239D79140}" srcOrd="0" destOrd="0" presId="urn:microsoft.com/office/officeart/2018/5/layout/IconCircleLabelList"/>
    <dgm:cxn modelId="{90DE3AD3-3B72-47F5-AB75-A976F779489C}" type="presParOf" srcId="{679141DA-46B7-40F8-99B0-B29A791AF368}" destId="{1A21B601-291D-4327-89EB-6AD1785F3BC4}" srcOrd="1" destOrd="0" presId="urn:microsoft.com/office/officeart/2018/5/layout/IconCircleLabelList"/>
    <dgm:cxn modelId="{952F3422-32D2-42AB-9DE2-318656CEF957}" type="presParOf" srcId="{679141DA-46B7-40F8-99B0-B29A791AF368}" destId="{09A66AF0-A172-472E-9936-BD8211EA5271}" srcOrd="2" destOrd="0" presId="urn:microsoft.com/office/officeart/2018/5/layout/IconCircleLabelList"/>
    <dgm:cxn modelId="{8A3A1A7E-7B5E-467B-BB9A-59D125F88C7B}" type="presParOf" srcId="{679141DA-46B7-40F8-99B0-B29A791AF368}" destId="{7883809A-DF59-48A4-88DC-DA001126EF13}" srcOrd="3" destOrd="0" presId="urn:microsoft.com/office/officeart/2018/5/layout/IconCircleLabelList"/>
    <dgm:cxn modelId="{F3AAB086-36B0-4B09-A503-765841962522}" type="presParOf" srcId="{BC4D76BF-1EC5-412C-B960-52D577D722E9}" destId="{B3DFA767-C9BF-44BD-968B-CE85B46EC605}" srcOrd="3" destOrd="0" presId="urn:microsoft.com/office/officeart/2018/5/layout/IconCircleLabelList"/>
    <dgm:cxn modelId="{1646ADD9-D401-4813-BF26-17A5D18F96F1}" type="presParOf" srcId="{BC4D76BF-1EC5-412C-B960-52D577D722E9}" destId="{FFCB1DB7-B919-43DD-8CAE-EC131AA21397}" srcOrd="4" destOrd="0" presId="urn:microsoft.com/office/officeart/2018/5/layout/IconCircleLabelList"/>
    <dgm:cxn modelId="{EFE5C3F8-A748-4437-BDFB-90C306AFDDAC}" type="presParOf" srcId="{FFCB1DB7-B919-43DD-8CAE-EC131AA21397}" destId="{2D68BE2D-128F-4B0B-AE69-F3BC603A528A}" srcOrd="0" destOrd="0" presId="urn:microsoft.com/office/officeart/2018/5/layout/IconCircleLabelList"/>
    <dgm:cxn modelId="{F003CC1A-B2F8-484D-9B30-9883842DDC92}" type="presParOf" srcId="{FFCB1DB7-B919-43DD-8CAE-EC131AA21397}" destId="{38620116-B7A2-4633-AC5B-FF176C8045C1}" srcOrd="1" destOrd="0" presId="urn:microsoft.com/office/officeart/2018/5/layout/IconCircleLabelList"/>
    <dgm:cxn modelId="{B649DF3C-88A8-4E0D-B129-00E4AA4D2433}" type="presParOf" srcId="{FFCB1DB7-B919-43DD-8CAE-EC131AA21397}" destId="{F0E15DEB-B963-4F39-BD0A-A738DE7BE0F7}" srcOrd="2" destOrd="0" presId="urn:microsoft.com/office/officeart/2018/5/layout/IconCircleLabelList"/>
    <dgm:cxn modelId="{5796EA94-0FB8-41B1-9C61-27EF23F8CB0B}" type="presParOf" srcId="{FFCB1DB7-B919-43DD-8CAE-EC131AA21397}" destId="{4A346043-F117-4D57-8F51-1368BC42AB33}" srcOrd="3" destOrd="0" presId="urn:microsoft.com/office/officeart/2018/5/layout/IconCircleLabelList"/>
    <dgm:cxn modelId="{D8C5A80F-9B88-4685-8CB2-FED0215994DD}" type="presParOf" srcId="{BC4D76BF-1EC5-412C-B960-52D577D722E9}" destId="{262BD180-6795-48AD-A816-30EA3E33E3A1}" srcOrd="5" destOrd="0" presId="urn:microsoft.com/office/officeart/2018/5/layout/IconCircleLabelList"/>
    <dgm:cxn modelId="{719A70A0-D7E0-4C2A-A932-4C57722D2F16}" type="presParOf" srcId="{BC4D76BF-1EC5-412C-B960-52D577D722E9}" destId="{14EE33F4-93E2-422E-893A-B3551A50C5C5}" srcOrd="6" destOrd="0" presId="urn:microsoft.com/office/officeart/2018/5/layout/IconCircleLabelList"/>
    <dgm:cxn modelId="{09FCDB22-E123-4F41-B5D9-317FAD1F338C}" type="presParOf" srcId="{14EE33F4-93E2-422E-893A-B3551A50C5C5}" destId="{E9C51A14-CEFD-4B6C-A2EF-9AE3E6374115}" srcOrd="0" destOrd="0" presId="urn:microsoft.com/office/officeart/2018/5/layout/IconCircleLabelList"/>
    <dgm:cxn modelId="{454C98FD-8133-4D7A-A4A2-D6837BA7D900}" type="presParOf" srcId="{14EE33F4-93E2-422E-893A-B3551A50C5C5}" destId="{4A3BC6C5-95B2-4A42-9EC8-C9F971FFF1EA}" srcOrd="1" destOrd="0" presId="urn:microsoft.com/office/officeart/2018/5/layout/IconCircleLabelList"/>
    <dgm:cxn modelId="{60614350-38B8-486A-9302-72D877DC619D}" type="presParOf" srcId="{14EE33F4-93E2-422E-893A-B3551A50C5C5}" destId="{95B4A8D4-4DF1-4E84-A80B-EC2371D9ACEF}" srcOrd="2" destOrd="0" presId="urn:microsoft.com/office/officeart/2018/5/layout/IconCircleLabelList"/>
    <dgm:cxn modelId="{2711F7A4-3AF4-44DC-BE1A-99EF766EBEC4}" type="presParOf" srcId="{14EE33F4-93E2-422E-893A-B3551A50C5C5}" destId="{99B7556A-5880-4164-838F-10800710E116}" srcOrd="3" destOrd="0" presId="urn:microsoft.com/office/officeart/2018/5/layout/IconCircleLabelList"/>
    <dgm:cxn modelId="{8030811C-206F-4D2F-9C25-3727E29B7CF8}" type="presParOf" srcId="{BC4D76BF-1EC5-412C-B960-52D577D722E9}" destId="{D0D9D397-B3B9-4926-82CF-F14F730D8CEA}" srcOrd="7" destOrd="0" presId="urn:microsoft.com/office/officeart/2018/5/layout/IconCircleLabelList"/>
    <dgm:cxn modelId="{79988012-DD96-4079-B1B0-B4DAD0302BA4}" type="presParOf" srcId="{BC4D76BF-1EC5-412C-B960-52D577D722E9}" destId="{753D06FE-15F6-488C-84A0-40D63AD775AB}" srcOrd="8" destOrd="0" presId="urn:microsoft.com/office/officeart/2018/5/layout/IconCircleLabelList"/>
    <dgm:cxn modelId="{D083E710-BD06-4893-A709-5EAFC8A12DD9}" type="presParOf" srcId="{753D06FE-15F6-488C-84A0-40D63AD775AB}" destId="{1B1BEF01-E6E5-4455-9CF7-FDBBF0D6824B}" srcOrd="0" destOrd="0" presId="urn:microsoft.com/office/officeart/2018/5/layout/IconCircleLabelList"/>
    <dgm:cxn modelId="{F4C1FE63-83E1-4E0F-BC1D-B1798706BB2C}" type="presParOf" srcId="{753D06FE-15F6-488C-84A0-40D63AD775AB}" destId="{99BE494D-2BDB-4131-B05F-9D02BA0924C9}" srcOrd="1" destOrd="0" presId="urn:microsoft.com/office/officeart/2018/5/layout/IconCircleLabelList"/>
    <dgm:cxn modelId="{B6646438-D361-4088-8971-D8DA2EAC8F25}" type="presParOf" srcId="{753D06FE-15F6-488C-84A0-40D63AD775AB}" destId="{8F4B236D-F612-4A0D-B2D1-9DE4631B2CCC}" srcOrd="2" destOrd="0" presId="urn:microsoft.com/office/officeart/2018/5/layout/IconCircleLabelList"/>
    <dgm:cxn modelId="{C487AB94-F8BD-44BF-97FD-4FB7C21EF90F}" type="presParOf" srcId="{753D06FE-15F6-488C-84A0-40D63AD775AB}" destId="{328C3CCB-8E1C-4D5C-A592-C942D0021B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DC235049-5BE9-42BF-8C5F-E059285075E7}">
      <dgm:prSet phldrT="[Text]" custT="1"/>
      <dgm:spPr/>
      <dgm:t>
        <a:bodyPr/>
        <a:lstStyle/>
        <a:p>
          <a:pPr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gm:t>
    </dgm:pt>
    <dgm:pt modelId="{D9DB3567-1FE1-4DE7-8297-1B9FA8E2C5E4}" type="parTrans" cxnId="{3CCB21D2-B692-4F80-BB10-7FE448A9E56A}">
      <dgm:prSet/>
      <dgm:spPr/>
      <dgm:t>
        <a:bodyPr/>
        <a:lstStyle/>
        <a:p>
          <a:endParaRPr lang="en-US"/>
        </a:p>
      </dgm:t>
    </dgm:pt>
    <dgm:pt modelId="{558740DD-BF42-4A6A-A72D-8984CB8D7C2A}" type="sibTrans" cxnId="{3CCB21D2-B692-4F80-BB10-7FE448A9E56A}">
      <dgm:prSet/>
      <dgm:spPr/>
      <dgm:t>
        <a:bodyPr/>
        <a:lstStyle/>
        <a:p>
          <a:endParaRPr lang="en-US"/>
        </a:p>
      </dgm:t>
    </dgm:pt>
    <dgm:pt modelId="{0238313F-5958-41F5-835C-2AE5F0B285E1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gm:t>
    </dgm:pt>
    <dgm:pt modelId="{94B5761D-628A-46C5-B6E4-EDB5CFD1F10D}" type="parTrans" cxnId="{043E38F5-A972-440D-85E4-88EB408697E3}">
      <dgm:prSet/>
      <dgm:spPr/>
      <dgm:t>
        <a:bodyPr/>
        <a:lstStyle/>
        <a:p>
          <a:endParaRPr lang="en-US"/>
        </a:p>
      </dgm:t>
    </dgm:pt>
    <dgm:pt modelId="{12075AB1-9F46-45B0-A4A5-510B464621EA}" type="sibTrans" cxnId="{043E38F5-A972-440D-85E4-88EB408697E3}">
      <dgm:prSet/>
      <dgm:spPr/>
      <dgm:t>
        <a:bodyPr/>
        <a:lstStyle/>
        <a:p>
          <a:endParaRPr lang="en-US"/>
        </a:p>
      </dgm:t>
    </dgm:pt>
    <dgm:pt modelId="{BC4D76BF-1EC5-412C-B960-52D577D722E9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49096F98-5834-4AEF-84EB-D31A4F06567F}" type="pres">
      <dgm:prSet presAssocID="{701D68F5-42F8-47BC-8FED-84C50F595DF0}" presName="compNode" presStyleCnt="0"/>
      <dgm:spPr/>
    </dgm:pt>
    <dgm:pt modelId="{CDAF3FBE-50AD-4AB2-94ED-204A72A84E55}" type="pres">
      <dgm:prSet presAssocID="{701D68F5-42F8-47BC-8FED-84C50F595DF0}" presName="iconBgRect" presStyleLbl="bgShp" presStyleIdx="0" presStyleCnt="5"/>
      <dgm:spPr/>
    </dgm:pt>
    <dgm:pt modelId="{DC3D303B-71AA-4997-83DE-0515B8A3DAC0}" type="pres">
      <dgm:prSet presAssocID="{701D68F5-42F8-47BC-8FED-84C50F595D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CFE8D28-ED56-4669-8A20-BF013C49D8F0}" type="pres">
      <dgm:prSet presAssocID="{701D68F5-42F8-47BC-8FED-84C50F595DF0}" presName="spaceRect" presStyleCnt="0"/>
      <dgm:spPr/>
    </dgm:pt>
    <dgm:pt modelId="{7422120B-472A-40A2-8CB0-2E0C9F0463B8}" type="pres">
      <dgm:prSet presAssocID="{701D68F5-42F8-47BC-8FED-84C50F595DF0}" presName="textRect" presStyleLbl="revTx" presStyleIdx="0" presStyleCnt="5">
        <dgm:presLayoutVars>
          <dgm:chMax val="1"/>
          <dgm:chPref val="1"/>
        </dgm:presLayoutVars>
      </dgm:prSet>
      <dgm:spPr/>
    </dgm:pt>
    <dgm:pt modelId="{BFD728AC-6DFC-4ED0-9E75-F935F4BD3C73}" type="pres">
      <dgm:prSet presAssocID="{0C95B389-AC0C-4055-9AA3-38815EFC8B0A}" presName="sibTrans" presStyleCnt="0"/>
      <dgm:spPr/>
    </dgm:pt>
    <dgm:pt modelId="{679141DA-46B7-40F8-99B0-B29A791AF368}" type="pres">
      <dgm:prSet presAssocID="{DC235049-5BE9-42BF-8C5F-E059285075E7}" presName="compNode" presStyleCnt="0"/>
      <dgm:spPr/>
    </dgm:pt>
    <dgm:pt modelId="{4468DB10-0FF7-42E0-A0AA-1C6239D79140}" type="pres">
      <dgm:prSet presAssocID="{DC235049-5BE9-42BF-8C5F-E059285075E7}" presName="iconBgRect" presStyleLbl="bgShp" presStyleIdx="1" presStyleCnt="5"/>
      <dgm:spPr/>
    </dgm:pt>
    <dgm:pt modelId="{1A21B601-291D-4327-89EB-6AD1785F3BC4}" type="pres">
      <dgm:prSet presAssocID="{DC235049-5BE9-42BF-8C5F-E059285075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9A66AF0-A172-472E-9936-BD8211EA5271}" type="pres">
      <dgm:prSet presAssocID="{DC235049-5BE9-42BF-8C5F-E059285075E7}" presName="spaceRect" presStyleCnt="0"/>
      <dgm:spPr/>
    </dgm:pt>
    <dgm:pt modelId="{7883809A-DF59-48A4-88DC-DA001126EF13}" type="pres">
      <dgm:prSet presAssocID="{DC235049-5BE9-42BF-8C5F-E059285075E7}" presName="textRect" presStyleLbl="revTx" presStyleIdx="1" presStyleCnt="5">
        <dgm:presLayoutVars>
          <dgm:chMax val="1"/>
          <dgm:chPref val="1"/>
        </dgm:presLayoutVars>
      </dgm:prSet>
      <dgm:spPr/>
    </dgm:pt>
    <dgm:pt modelId="{B3DFA767-C9BF-44BD-968B-CE85B46EC605}" type="pres">
      <dgm:prSet presAssocID="{558740DD-BF42-4A6A-A72D-8984CB8D7C2A}" presName="sibTrans" presStyleCnt="0"/>
      <dgm:spPr/>
    </dgm:pt>
    <dgm:pt modelId="{FFCB1DB7-B919-43DD-8CAE-EC131AA21397}" type="pres">
      <dgm:prSet presAssocID="{0238313F-5958-41F5-835C-2AE5F0B285E1}" presName="compNode" presStyleCnt="0"/>
      <dgm:spPr/>
    </dgm:pt>
    <dgm:pt modelId="{2D68BE2D-128F-4B0B-AE69-F3BC603A528A}" type="pres">
      <dgm:prSet presAssocID="{0238313F-5958-41F5-835C-2AE5F0B285E1}" presName="iconBgRect" presStyleLbl="bgShp" presStyleIdx="2" presStyleCnt="5"/>
      <dgm:spPr/>
    </dgm:pt>
    <dgm:pt modelId="{38620116-B7A2-4633-AC5B-FF176C8045C1}" type="pres">
      <dgm:prSet presAssocID="{0238313F-5958-41F5-835C-2AE5F0B285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E15DEB-B963-4F39-BD0A-A738DE7BE0F7}" type="pres">
      <dgm:prSet presAssocID="{0238313F-5958-41F5-835C-2AE5F0B285E1}" presName="spaceRect" presStyleCnt="0"/>
      <dgm:spPr/>
    </dgm:pt>
    <dgm:pt modelId="{4A346043-F117-4D57-8F51-1368BC42AB33}" type="pres">
      <dgm:prSet presAssocID="{0238313F-5958-41F5-835C-2AE5F0B285E1}" presName="textRect" presStyleLbl="revTx" presStyleIdx="2" presStyleCnt="5">
        <dgm:presLayoutVars>
          <dgm:chMax val="1"/>
          <dgm:chPref val="1"/>
        </dgm:presLayoutVars>
      </dgm:prSet>
      <dgm:spPr/>
    </dgm:pt>
    <dgm:pt modelId="{262BD180-6795-48AD-A816-30EA3E33E3A1}" type="pres">
      <dgm:prSet presAssocID="{12075AB1-9F46-45B0-A4A5-510B464621EA}" presName="sibTrans" presStyleCnt="0"/>
      <dgm:spPr/>
    </dgm:pt>
    <dgm:pt modelId="{14EE33F4-93E2-422E-893A-B3551A50C5C5}" type="pres">
      <dgm:prSet presAssocID="{91A66877-AC1C-46D9-BF2C-6024B638DEA9}" presName="compNode" presStyleCnt="0"/>
      <dgm:spPr/>
    </dgm:pt>
    <dgm:pt modelId="{E9C51A14-CEFD-4B6C-A2EF-9AE3E6374115}" type="pres">
      <dgm:prSet presAssocID="{91A66877-AC1C-46D9-BF2C-6024B638DEA9}" presName="iconBgRect" presStyleLbl="bgShp" presStyleIdx="3" presStyleCnt="5"/>
      <dgm:spPr/>
    </dgm:pt>
    <dgm:pt modelId="{4A3BC6C5-95B2-4A42-9EC8-C9F971FFF1EA}" type="pres">
      <dgm:prSet presAssocID="{91A66877-AC1C-46D9-BF2C-6024B638DE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B4A8D4-4DF1-4E84-A80B-EC2371D9ACEF}" type="pres">
      <dgm:prSet presAssocID="{91A66877-AC1C-46D9-BF2C-6024B638DEA9}" presName="spaceRect" presStyleCnt="0"/>
      <dgm:spPr/>
    </dgm:pt>
    <dgm:pt modelId="{99B7556A-5880-4164-838F-10800710E116}" type="pres">
      <dgm:prSet presAssocID="{91A66877-AC1C-46D9-BF2C-6024B638DEA9}" presName="textRect" presStyleLbl="revTx" presStyleIdx="3" presStyleCnt="5">
        <dgm:presLayoutVars>
          <dgm:chMax val="1"/>
          <dgm:chPref val="1"/>
        </dgm:presLayoutVars>
      </dgm:prSet>
      <dgm:spPr/>
    </dgm:pt>
    <dgm:pt modelId="{D0D9D397-B3B9-4926-82CF-F14F730D8CEA}" type="pres">
      <dgm:prSet presAssocID="{BFCE4A28-C381-46FF-935A-B11534EF7D87}" presName="sibTrans" presStyleCnt="0"/>
      <dgm:spPr/>
    </dgm:pt>
    <dgm:pt modelId="{753D06FE-15F6-488C-84A0-40D63AD775AB}" type="pres">
      <dgm:prSet presAssocID="{76CC3289-2662-43F0-A3C6-BA04A135F08C}" presName="compNode" presStyleCnt="0"/>
      <dgm:spPr/>
    </dgm:pt>
    <dgm:pt modelId="{1B1BEF01-E6E5-4455-9CF7-FDBBF0D6824B}" type="pres">
      <dgm:prSet presAssocID="{76CC3289-2662-43F0-A3C6-BA04A135F08C}" presName="iconBgRect" presStyleLbl="bgShp" presStyleIdx="4" presStyleCnt="5"/>
      <dgm:spPr/>
    </dgm:pt>
    <dgm:pt modelId="{99BE494D-2BDB-4131-B05F-9D02BA0924C9}" type="pres">
      <dgm:prSet presAssocID="{76CC3289-2662-43F0-A3C6-BA04A135F0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F4B236D-F612-4A0D-B2D1-9DE4631B2CCC}" type="pres">
      <dgm:prSet presAssocID="{76CC3289-2662-43F0-A3C6-BA04A135F08C}" presName="spaceRect" presStyleCnt="0"/>
      <dgm:spPr/>
    </dgm:pt>
    <dgm:pt modelId="{328C3CCB-8E1C-4D5C-A592-C942D0021BE6}" type="pres">
      <dgm:prSet presAssocID="{76CC3289-2662-43F0-A3C6-BA04A135F08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AF9EC22-403E-4537-8EAE-8B7E95D05E9C}" type="presOf" srcId="{DC235049-5BE9-42BF-8C5F-E059285075E7}" destId="{7883809A-DF59-48A4-88DC-DA001126EF13}" srcOrd="0" destOrd="0" presId="urn:microsoft.com/office/officeart/2018/5/layout/IconCircle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86A3374C-CD3A-4CAB-9867-CF4F4010734A}" type="presOf" srcId="{0238313F-5958-41F5-835C-2AE5F0B285E1}" destId="{4A346043-F117-4D57-8F51-1368BC42AB33}" srcOrd="0" destOrd="0" presId="urn:microsoft.com/office/officeart/2018/5/layout/IconCircleLabelList"/>
    <dgm:cxn modelId="{0400886E-8A1A-44C2-95A7-DB0EF4911494}" srcId="{7D9C16A6-8C48-4165-8DAF-8C957C12A8FA}" destId="{76CC3289-2662-43F0-A3C6-BA04A135F08C}" srcOrd="4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3" destOrd="0" parTransId="{913FED05-DF41-48A7-B1F8-81937A468EF9}" sibTransId="{BFCE4A28-C381-46FF-935A-B11534EF7D87}"/>
    <dgm:cxn modelId="{F934327F-267D-4BB5-A2B1-3EDEF6B90911}" type="presOf" srcId="{701D68F5-42F8-47BC-8FED-84C50F595DF0}" destId="{7422120B-472A-40A2-8CB0-2E0C9F0463B8}" srcOrd="0" destOrd="0" presId="urn:microsoft.com/office/officeart/2018/5/layout/IconCircleLabelList"/>
    <dgm:cxn modelId="{45F81992-EB79-414D-A48D-980CECF19AB4}" type="presOf" srcId="{7D9C16A6-8C48-4165-8DAF-8C957C12A8FA}" destId="{BC4D76BF-1EC5-412C-B960-52D577D722E9}" srcOrd="0" destOrd="0" presId="urn:microsoft.com/office/officeart/2018/5/layout/IconCircleLabelList"/>
    <dgm:cxn modelId="{74D4BE9A-4654-490D-BB13-FFFA4AB1733D}" type="presOf" srcId="{91A66877-AC1C-46D9-BF2C-6024B638DEA9}" destId="{99B7556A-5880-4164-838F-10800710E116}" srcOrd="0" destOrd="0" presId="urn:microsoft.com/office/officeart/2018/5/layout/IconCircleLabelList"/>
    <dgm:cxn modelId="{7C3E4ABA-422B-4580-87B8-6396A8E3730E}" type="presOf" srcId="{76CC3289-2662-43F0-A3C6-BA04A135F08C}" destId="{328C3CCB-8E1C-4D5C-A592-C942D0021BE6}" srcOrd="0" destOrd="0" presId="urn:microsoft.com/office/officeart/2018/5/layout/IconCircleLabelList"/>
    <dgm:cxn modelId="{3CCB21D2-B692-4F80-BB10-7FE448A9E56A}" srcId="{7D9C16A6-8C48-4165-8DAF-8C957C12A8FA}" destId="{DC235049-5BE9-42BF-8C5F-E059285075E7}" srcOrd="1" destOrd="0" parTransId="{D9DB3567-1FE1-4DE7-8297-1B9FA8E2C5E4}" sibTransId="{558740DD-BF42-4A6A-A72D-8984CB8D7C2A}"/>
    <dgm:cxn modelId="{043E38F5-A972-440D-85E4-88EB408697E3}" srcId="{7D9C16A6-8C48-4165-8DAF-8C957C12A8FA}" destId="{0238313F-5958-41F5-835C-2AE5F0B285E1}" srcOrd="2" destOrd="0" parTransId="{94B5761D-628A-46C5-B6E4-EDB5CFD1F10D}" sibTransId="{12075AB1-9F46-45B0-A4A5-510B464621EA}"/>
    <dgm:cxn modelId="{DD66B886-261C-4E5D-B3F9-F00E11A2871C}" type="presParOf" srcId="{BC4D76BF-1EC5-412C-B960-52D577D722E9}" destId="{49096F98-5834-4AEF-84EB-D31A4F06567F}" srcOrd="0" destOrd="0" presId="urn:microsoft.com/office/officeart/2018/5/layout/IconCircleLabelList"/>
    <dgm:cxn modelId="{E508C030-A6E4-4656-B242-597978D04FAB}" type="presParOf" srcId="{49096F98-5834-4AEF-84EB-D31A4F06567F}" destId="{CDAF3FBE-50AD-4AB2-94ED-204A72A84E55}" srcOrd="0" destOrd="0" presId="urn:microsoft.com/office/officeart/2018/5/layout/IconCircleLabelList"/>
    <dgm:cxn modelId="{9F293044-5DD2-42AF-B0CB-D8644089F62C}" type="presParOf" srcId="{49096F98-5834-4AEF-84EB-D31A4F06567F}" destId="{DC3D303B-71AA-4997-83DE-0515B8A3DAC0}" srcOrd="1" destOrd="0" presId="urn:microsoft.com/office/officeart/2018/5/layout/IconCircleLabelList"/>
    <dgm:cxn modelId="{88BCE98B-279A-4636-894C-DDE06C6AE01B}" type="presParOf" srcId="{49096F98-5834-4AEF-84EB-D31A4F06567F}" destId="{CCFE8D28-ED56-4669-8A20-BF013C49D8F0}" srcOrd="2" destOrd="0" presId="urn:microsoft.com/office/officeart/2018/5/layout/IconCircleLabelList"/>
    <dgm:cxn modelId="{296F0F45-603F-4D17-8A01-8C67A26415CE}" type="presParOf" srcId="{49096F98-5834-4AEF-84EB-D31A4F06567F}" destId="{7422120B-472A-40A2-8CB0-2E0C9F0463B8}" srcOrd="3" destOrd="0" presId="urn:microsoft.com/office/officeart/2018/5/layout/IconCircleLabelList"/>
    <dgm:cxn modelId="{2B45E19D-4C78-49A6-ADA0-045CD7DCAA25}" type="presParOf" srcId="{BC4D76BF-1EC5-412C-B960-52D577D722E9}" destId="{BFD728AC-6DFC-4ED0-9E75-F935F4BD3C73}" srcOrd="1" destOrd="0" presId="urn:microsoft.com/office/officeart/2018/5/layout/IconCircleLabelList"/>
    <dgm:cxn modelId="{564A981A-07E1-4078-8DF1-5588D1701F2E}" type="presParOf" srcId="{BC4D76BF-1EC5-412C-B960-52D577D722E9}" destId="{679141DA-46B7-40F8-99B0-B29A791AF368}" srcOrd="2" destOrd="0" presId="urn:microsoft.com/office/officeart/2018/5/layout/IconCircleLabelList"/>
    <dgm:cxn modelId="{7F8EC3C6-8808-49DC-B549-20F3D7A3CF58}" type="presParOf" srcId="{679141DA-46B7-40F8-99B0-B29A791AF368}" destId="{4468DB10-0FF7-42E0-A0AA-1C6239D79140}" srcOrd="0" destOrd="0" presId="urn:microsoft.com/office/officeart/2018/5/layout/IconCircleLabelList"/>
    <dgm:cxn modelId="{90DE3AD3-3B72-47F5-AB75-A976F779489C}" type="presParOf" srcId="{679141DA-46B7-40F8-99B0-B29A791AF368}" destId="{1A21B601-291D-4327-89EB-6AD1785F3BC4}" srcOrd="1" destOrd="0" presId="urn:microsoft.com/office/officeart/2018/5/layout/IconCircleLabelList"/>
    <dgm:cxn modelId="{952F3422-32D2-42AB-9DE2-318656CEF957}" type="presParOf" srcId="{679141DA-46B7-40F8-99B0-B29A791AF368}" destId="{09A66AF0-A172-472E-9936-BD8211EA5271}" srcOrd="2" destOrd="0" presId="urn:microsoft.com/office/officeart/2018/5/layout/IconCircleLabelList"/>
    <dgm:cxn modelId="{8A3A1A7E-7B5E-467B-BB9A-59D125F88C7B}" type="presParOf" srcId="{679141DA-46B7-40F8-99B0-B29A791AF368}" destId="{7883809A-DF59-48A4-88DC-DA001126EF13}" srcOrd="3" destOrd="0" presId="urn:microsoft.com/office/officeart/2018/5/layout/IconCircleLabelList"/>
    <dgm:cxn modelId="{F3AAB086-36B0-4B09-A503-765841962522}" type="presParOf" srcId="{BC4D76BF-1EC5-412C-B960-52D577D722E9}" destId="{B3DFA767-C9BF-44BD-968B-CE85B46EC605}" srcOrd="3" destOrd="0" presId="urn:microsoft.com/office/officeart/2018/5/layout/IconCircleLabelList"/>
    <dgm:cxn modelId="{1646ADD9-D401-4813-BF26-17A5D18F96F1}" type="presParOf" srcId="{BC4D76BF-1EC5-412C-B960-52D577D722E9}" destId="{FFCB1DB7-B919-43DD-8CAE-EC131AA21397}" srcOrd="4" destOrd="0" presId="urn:microsoft.com/office/officeart/2018/5/layout/IconCircleLabelList"/>
    <dgm:cxn modelId="{EFE5C3F8-A748-4437-BDFB-90C306AFDDAC}" type="presParOf" srcId="{FFCB1DB7-B919-43DD-8CAE-EC131AA21397}" destId="{2D68BE2D-128F-4B0B-AE69-F3BC603A528A}" srcOrd="0" destOrd="0" presId="urn:microsoft.com/office/officeart/2018/5/layout/IconCircleLabelList"/>
    <dgm:cxn modelId="{F003CC1A-B2F8-484D-9B30-9883842DDC92}" type="presParOf" srcId="{FFCB1DB7-B919-43DD-8CAE-EC131AA21397}" destId="{38620116-B7A2-4633-AC5B-FF176C8045C1}" srcOrd="1" destOrd="0" presId="urn:microsoft.com/office/officeart/2018/5/layout/IconCircleLabelList"/>
    <dgm:cxn modelId="{B649DF3C-88A8-4E0D-B129-00E4AA4D2433}" type="presParOf" srcId="{FFCB1DB7-B919-43DD-8CAE-EC131AA21397}" destId="{F0E15DEB-B963-4F39-BD0A-A738DE7BE0F7}" srcOrd="2" destOrd="0" presId="urn:microsoft.com/office/officeart/2018/5/layout/IconCircleLabelList"/>
    <dgm:cxn modelId="{5796EA94-0FB8-41B1-9C61-27EF23F8CB0B}" type="presParOf" srcId="{FFCB1DB7-B919-43DD-8CAE-EC131AA21397}" destId="{4A346043-F117-4D57-8F51-1368BC42AB33}" srcOrd="3" destOrd="0" presId="urn:microsoft.com/office/officeart/2018/5/layout/IconCircleLabelList"/>
    <dgm:cxn modelId="{D8C5A80F-9B88-4685-8CB2-FED0215994DD}" type="presParOf" srcId="{BC4D76BF-1EC5-412C-B960-52D577D722E9}" destId="{262BD180-6795-48AD-A816-30EA3E33E3A1}" srcOrd="5" destOrd="0" presId="urn:microsoft.com/office/officeart/2018/5/layout/IconCircleLabelList"/>
    <dgm:cxn modelId="{719A70A0-D7E0-4C2A-A932-4C57722D2F16}" type="presParOf" srcId="{BC4D76BF-1EC5-412C-B960-52D577D722E9}" destId="{14EE33F4-93E2-422E-893A-B3551A50C5C5}" srcOrd="6" destOrd="0" presId="urn:microsoft.com/office/officeart/2018/5/layout/IconCircleLabelList"/>
    <dgm:cxn modelId="{09FCDB22-E123-4F41-B5D9-317FAD1F338C}" type="presParOf" srcId="{14EE33F4-93E2-422E-893A-B3551A50C5C5}" destId="{E9C51A14-CEFD-4B6C-A2EF-9AE3E6374115}" srcOrd="0" destOrd="0" presId="urn:microsoft.com/office/officeart/2018/5/layout/IconCircleLabelList"/>
    <dgm:cxn modelId="{454C98FD-8133-4D7A-A4A2-D6837BA7D900}" type="presParOf" srcId="{14EE33F4-93E2-422E-893A-B3551A50C5C5}" destId="{4A3BC6C5-95B2-4A42-9EC8-C9F971FFF1EA}" srcOrd="1" destOrd="0" presId="urn:microsoft.com/office/officeart/2018/5/layout/IconCircleLabelList"/>
    <dgm:cxn modelId="{60614350-38B8-486A-9302-72D877DC619D}" type="presParOf" srcId="{14EE33F4-93E2-422E-893A-B3551A50C5C5}" destId="{95B4A8D4-4DF1-4E84-A80B-EC2371D9ACEF}" srcOrd="2" destOrd="0" presId="urn:microsoft.com/office/officeart/2018/5/layout/IconCircleLabelList"/>
    <dgm:cxn modelId="{2711F7A4-3AF4-44DC-BE1A-99EF766EBEC4}" type="presParOf" srcId="{14EE33F4-93E2-422E-893A-B3551A50C5C5}" destId="{99B7556A-5880-4164-838F-10800710E116}" srcOrd="3" destOrd="0" presId="urn:microsoft.com/office/officeart/2018/5/layout/IconCircleLabelList"/>
    <dgm:cxn modelId="{8030811C-206F-4D2F-9C25-3727E29B7CF8}" type="presParOf" srcId="{BC4D76BF-1EC5-412C-B960-52D577D722E9}" destId="{D0D9D397-B3B9-4926-82CF-F14F730D8CEA}" srcOrd="7" destOrd="0" presId="urn:microsoft.com/office/officeart/2018/5/layout/IconCircleLabelList"/>
    <dgm:cxn modelId="{79988012-DD96-4079-B1B0-B4DAD0302BA4}" type="presParOf" srcId="{BC4D76BF-1EC5-412C-B960-52D577D722E9}" destId="{753D06FE-15F6-488C-84A0-40D63AD775AB}" srcOrd="8" destOrd="0" presId="urn:microsoft.com/office/officeart/2018/5/layout/IconCircleLabelList"/>
    <dgm:cxn modelId="{D083E710-BD06-4893-A709-5EAFC8A12DD9}" type="presParOf" srcId="{753D06FE-15F6-488C-84A0-40D63AD775AB}" destId="{1B1BEF01-E6E5-4455-9CF7-FDBBF0D6824B}" srcOrd="0" destOrd="0" presId="urn:microsoft.com/office/officeart/2018/5/layout/IconCircleLabelList"/>
    <dgm:cxn modelId="{F4C1FE63-83E1-4E0F-BC1D-B1798706BB2C}" type="presParOf" srcId="{753D06FE-15F6-488C-84A0-40D63AD775AB}" destId="{99BE494D-2BDB-4131-B05F-9D02BA0924C9}" srcOrd="1" destOrd="0" presId="urn:microsoft.com/office/officeart/2018/5/layout/IconCircleLabelList"/>
    <dgm:cxn modelId="{B6646438-D361-4088-8971-D8DA2EAC8F25}" type="presParOf" srcId="{753D06FE-15F6-488C-84A0-40D63AD775AB}" destId="{8F4B236D-F612-4A0D-B2D1-9DE4631B2CCC}" srcOrd="2" destOrd="0" presId="urn:microsoft.com/office/officeart/2018/5/layout/IconCircleLabelList"/>
    <dgm:cxn modelId="{C487AB94-F8BD-44BF-97FD-4FB7C21EF90F}" type="presParOf" srcId="{753D06FE-15F6-488C-84A0-40D63AD775AB}" destId="{328C3CCB-8E1C-4D5C-A592-C942D0021B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0238313F-5958-41F5-835C-2AE5F0B285E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gm:t>
    </dgm:pt>
    <dgm:pt modelId="{94B5761D-628A-46C5-B6E4-EDB5CFD1F10D}" type="parTrans" cxnId="{043E38F5-A972-440D-85E4-88EB408697E3}">
      <dgm:prSet/>
      <dgm:spPr/>
      <dgm:t>
        <a:bodyPr/>
        <a:lstStyle/>
        <a:p>
          <a:endParaRPr lang="en-US"/>
        </a:p>
      </dgm:t>
    </dgm:pt>
    <dgm:pt modelId="{12075AB1-9F46-45B0-A4A5-510B464621EA}" type="sibTrans" cxnId="{043E38F5-A972-440D-85E4-88EB408697E3}">
      <dgm:prSet/>
      <dgm:spPr/>
      <dgm:t>
        <a:bodyPr/>
        <a:lstStyle/>
        <a:p>
          <a:endParaRPr lang="en-US"/>
        </a:p>
      </dgm:t>
    </dgm:pt>
    <dgm:pt modelId="{BC4D76BF-1EC5-412C-B960-52D577D722E9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FFCB1DB7-B919-43DD-8CAE-EC131AA21397}" type="pres">
      <dgm:prSet presAssocID="{0238313F-5958-41F5-835C-2AE5F0B285E1}" presName="compNode" presStyleCnt="0"/>
      <dgm:spPr/>
    </dgm:pt>
    <dgm:pt modelId="{2D68BE2D-128F-4B0B-AE69-F3BC603A528A}" type="pres">
      <dgm:prSet presAssocID="{0238313F-5958-41F5-835C-2AE5F0B285E1}" presName="iconBgRect" presStyleLbl="bgShp" presStyleIdx="0" presStyleCnt="1"/>
      <dgm:spPr/>
    </dgm:pt>
    <dgm:pt modelId="{38620116-B7A2-4633-AC5B-FF176C8045C1}" type="pres">
      <dgm:prSet presAssocID="{0238313F-5958-41F5-835C-2AE5F0B285E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E15DEB-B963-4F39-BD0A-A738DE7BE0F7}" type="pres">
      <dgm:prSet presAssocID="{0238313F-5958-41F5-835C-2AE5F0B285E1}" presName="spaceRect" presStyleCnt="0"/>
      <dgm:spPr/>
    </dgm:pt>
    <dgm:pt modelId="{4A346043-F117-4D57-8F51-1368BC42AB33}" type="pres">
      <dgm:prSet presAssocID="{0238313F-5958-41F5-835C-2AE5F0B285E1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6A3374C-CD3A-4CAB-9867-CF4F4010734A}" type="presOf" srcId="{0238313F-5958-41F5-835C-2AE5F0B285E1}" destId="{4A346043-F117-4D57-8F51-1368BC42AB33}" srcOrd="0" destOrd="0" presId="urn:microsoft.com/office/officeart/2018/5/layout/IconCircleLabelList"/>
    <dgm:cxn modelId="{45F81992-EB79-414D-A48D-980CECF19AB4}" type="presOf" srcId="{7D9C16A6-8C48-4165-8DAF-8C957C12A8FA}" destId="{BC4D76BF-1EC5-412C-B960-52D577D722E9}" srcOrd="0" destOrd="0" presId="urn:microsoft.com/office/officeart/2018/5/layout/IconCircleLabelList"/>
    <dgm:cxn modelId="{043E38F5-A972-440D-85E4-88EB408697E3}" srcId="{7D9C16A6-8C48-4165-8DAF-8C957C12A8FA}" destId="{0238313F-5958-41F5-835C-2AE5F0B285E1}" srcOrd="0" destOrd="0" parTransId="{94B5761D-628A-46C5-B6E4-EDB5CFD1F10D}" sibTransId="{12075AB1-9F46-45B0-A4A5-510B464621EA}"/>
    <dgm:cxn modelId="{1646ADD9-D401-4813-BF26-17A5D18F96F1}" type="presParOf" srcId="{BC4D76BF-1EC5-412C-B960-52D577D722E9}" destId="{FFCB1DB7-B919-43DD-8CAE-EC131AA21397}" srcOrd="0" destOrd="0" presId="urn:microsoft.com/office/officeart/2018/5/layout/IconCircleLabelList"/>
    <dgm:cxn modelId="{EFE5C3F8-A748-4437-BDFB-90C306AFDDAC}" type="presParOf" srcId="{FFCB1DB7-B919-43DD-8CAE-EC131AA21397}" destId="{2D68BE2D-128F-4B0B-AE69-F3BC603A528A}" srcOrd="0" destOrd="0" presId="urn:microsoft.com/office/officeart/2018/5/layout/IconCircleLabelList"/>
    <dgm:cxn modelId="{F003CC1A-B2F8-484D-9B30-9883842DDC92}" type="presParOf" srcId="{FFCB1DB7-B919-43DD-8CAE-EC131AA21397}" destId="{38620116-B7A2-4633-AC5B-FF176C8045C1}" srcOrd="1" destOrd="0" presId="urn:microsoft.com/office/officeart/2018/5/layout/IconCircleLabelList"/>
    <dgm:cxn modelId="{B649DF3C-88A8-4E0D-B129-00E4AA4D2433}" type="presParOf" srcId="{FFCB1DB7-B919-43DD-8CAE-EC131AA21397}" destId="{F0E15DEB-B963-4F39-BD0A-A738DE7BE0F7}" srcOrd="2" destOrd="0" presId="urn:microsoft.com/office/officeart/2018/5/layout/IconCircleLabelList"/>
    <dgm:cxn modelId="{5796EA94-0FB8-41B1-9C61-27EF23F8CB0B}" type="presParOf" srcId="{FFCB1DB7-B919-43DD-8CAE-EC131AA21397}" destId="{4A346043-F117-4D57-8F51-1368BC42AB3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DC235049-5BE9-42BF-8C5F-E059285075E7}">
      <dgm:prSet phldrT="[Text]" custT="1"/>
      <dgm:spPr/>
      <dgm:t>
        <a:bodyPr/>
        <a:lstStyle/>
        <a:p>
          <a:pPr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gm:t>
    </dgm:pt>
    <dgm:pt modelId="{D9DB3567-1FE1-4DE7-8297-1B9FA8E2C5E4}" type="parTrans" cxnId="{3CCB21D2-B692-4F80-BB10-7FE448A9E56A}">
      <dgm:prSet/>
      <dgm:spPr/>
      <dgm:t>
        <a:bodyPr/>
        <a:lstStyle/>
        <a:p>
          <a:endParaRPr lang="en-US"/>
        </a:p>
      </dgm:t>
    </dgm:pt>
    <dgm:pt modelId="{558740DD-BF42-4A6A-A72D-8984CB8D7C2A}" type="sibTrans" cxnId="{3CCB21D2-B692-4F80-BB10-7FE448A9E56A}">
      <dgm:prSet/>
      <dgm:spPr/>
      <dgm:t>
        <a:bodyPr/>
        <a:lstStyle/>
        <a:p>
          <a:endParaRPr lang="en-US"/>
        </a:p>
      </dgm:t>
    </dgm:pt>
    <dgm:pt modelId="{0238313F-5958-41F5-835C-2AE5F0B285E1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gm:t>
    </dgm:pt>
    <dgm:pt modelId="{94B5761D-628A-46C5-B6E4-EDB5CFD1F10D}" type="parTrans" cxnId="{043E38F5-A972-440D-85E4-88EB408697E3}">
      <dgm:prSet/>
      <dgm:spPr/>
      <dgm:t>
        <a:bodyPr/>
        <a:lstStyle/>
        <a:p>
          <a:endParaRPr lang="en-US"/>
        </a:p>
      </dgm:t>
    </dgm:pt>
    <dgm:pt modelId="{12075AB1-9F46-45B0-A4A5-510B464621EA}" type="sibTrans" cxnId="{043E38F5-A972-440D-85E4-88EB408697E3}">
      <dgm:prSet/>
      <dgm:spPr/>
      <dgm:t>
        <a:bodyPr/>
        <a:lstStyle/>
        <a:p>
          <a:endParaRPr lang="en-US"/>
        </a:p>
      </dgm:t>
    </dgm:pt>
    <dgm:pt modelId="{BC4D76BF-1EC5-412C-B960-52D577D722E9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49096F98-5834-4AEF-84EB-D31A4F06567F}" type="pres">
      <dgm:prSet presAssocID="{701D68F5-42F8-47BC-8FED-84C50F595DF0}" presName="compNode" presStyleCnt="0"/>
      <dgm:spPr/>
    </dgm:pt>
    <dgm:pt modelId="{CDAF3FBE-50AD-4AB2-94ED-204A72A84E55}" type="pres">
      <dgm:prSet presAssocID="{701D68F5-42F8-47BC-8FED-84C50F595DF0}" presName="iconBgRect" presStyleLbl="bgShp" presStyleIdx="0" presStyleCnt="5"/>
      <dgm:spPr/>
    </dgm:pt>
    <dgm:pt modelId="{DC3D303B-71AA-4997-83DE-0515B8A3DAC0}" type="pres">
      <dgm:prSet presAssocID="{701D68F5-42F8-47BC-8FED-84C50F595D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CFE8D28-ED56-4669-8A20-BF013C49D8F0}" type="pres">
      <dgm:prSet presAssocID="{701D68F5-42F8-47BC-8FED-84C50F595DF0}" presName="spaceRect" presStyleCnt="0"/>
      <dgm:spPr/>
    </dgm:pt>
    <dgm:pt modelId="{7422120B-472A-40A2-8CB0-2E0C9F0463B8}" type="pres">
      <dgm:prSet presAssocID="{701D68F5-42F8-47BC-8FED-84C50F595DF0}" presName="textRect" presStyleLbl="revTx" presStyleIdx="0" presStyleCnt="5">
        <dgm:presLayoutVars>
          <dgm:chMax val="1"/>
          <dgm:chPref val="1"/>
        </dgm:presLayoutVars>
      </dgm:prSet>
      <dgm:spPr/>
    </dgm:pt>
    <dgm:pt modelId="{BFD728AC-6DFC-4ED0-9E75-F935F4BD3C73}" type="pres">
      <dgm:prSet presAssocID="{0C95B389-AC0C-4055-9AA3-38815EFC8B0A}" presName="sibTrans" presStyleCnt="0"/>
      <dgm:spPr/>
    </dgm:pt>
    <dgm:pt modelId="{679141DA-46B7-40F8-99B0-B29A791AF368}" type="pres">
      <dgm:prSet presAssocID="{DC235049-5BE9-42BF-8C5F-E059285075E7}" presName="compNode" presStyleCnt="0"/>
      <dgm:spPr/>
    </dgm:pt>
    <dgm:pt modelId="{4468DB10-0FF7-42E0-A0AA-1C6239D79140}" type="pres">
      <dgm:prSet presAssocID="{DC235049-5BE9-42BF-8C5F-E059285075E7}" presName="iconBgRect" presStyleLbl="bgShp" presStyleIdx="1" presStyleCnt="5"/>
      <dgm:spPr/>
    </dgm:pt>
    <dgm:pt modelId="{1A21B601-291D-4327-89EB-6AD1785F3BC4}" type="pres">
      <dgm:prSet presAssocID="{DC235049-5BE9-42BF-8C5F-E059285075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9A66AF0-A172-472E-9936-BD8211EA5271}" type="pres">
      <dgm:prSet presAssocID="{DC235049-5BE9-42BF-8C5F-E059285075E7}" presName="spaceRect" presStyleCnt="0"/>
      <dgm:spPr/>
    </dgm:pt>
    <dgm:pt modelId="{7883809A-DF59-48A4-88DC-DA001126EF13}" type="pres">
      <dgm:prSet presAssocID="{DC235049-5BE9-42BF-8C5F-E059285075E7}" presName="textRect" presStyleLbl="revTx" presStyleIdx="1" presStyleCnt="5">
        <dgm:presLayoutVars>
          <dgm:chMax val="1"/>
          <dgm:chPref val="1"/>
        </dgm:presLayoutVars>
      </dgm:prSet>
      <dgm:spPr/>
    </dgm:pt>
    <dgm:pt modelId="{B3DFA767-C9BF-44BD-968B-CE85B46EC605}" type="pres">
      <dgm:prSet presAssocID="{558740DD-BF42-4A6A-A72D-8984CB8D7C2A}" presName="sibTrans" presStyleCnt="0"/>
      <dgm:spPr/>
    </dgm:pt>
    <dgm:pt modelId="{FFCB1DB7-B919-43DD-8CAE-EC131AA21397}" type="pres">
      <dgm:prSet presAssocID="{0238313F-5958-41F5-835C-2AE5F0B285E1}" presName="compNode" presStyleCnt="0"/>
      <dgm:spPr/>
    </dgm:pt>
    <dgm:pt modelId="{2D68BE2D-128F-4B0B-AE69-F3BC603A528A}" type="pres">
      <dgm:prSet presAssocID="{0238313F-5958-41F5-835C-2AE5F0B285E1}" presName="iconBgRect" presStyleLbl="bgShp" presStyleIdx="2" presStyleCnt="5"/>
      <dgm:spPr/>
    </dgm:pt>
    <dgm:pt modelId="{38620116-B7A2-4633-AC5B-FF176C8045C1}" type="pres">
      <dgm:prSet presAssocID="{0238313F-5958-41F5-835C-2AE5F0B285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E15DEB-B963-4F39-BD0A-A738DE7BE0F7}" type="pres">
      <dgm:prSet presAssocID="{0238313F-5958-41F5-835C-2AE5F0B285E1}" presName="spaceRect" presStyleCnt="0"/>
      <dgm:spPr/>
    </dgm:pt>
    <dgm:pt modelId="{4A346043-F117-4D57-8F51-1368BC42AB33}" type="pres">
      <dgm:prSet presAssocID="{0238313F-5958-41F5-835C-2AE5F0B285E1}" presName="textRect" presStyleLbl="revTx" presStyleIdx="2" presStyleCnt="5">
        <dgm:presLayoutVars>
          <dgm:chMax val="1"/>
          <dgm:chPref val="1"/>
        </dgm:presLayoutVars>
      </dgm:prSet>
      <dgm:spPr/>
    </dgm:pt>
    <dgm:pt modelId="{262BD180-6795-48AD-A816-30EA3E33E3A1}" type="pres">
      <dgm:prSet presAssocID="{12075AB1-9F46-45B0-A4A5-510B464621EA}" presName="sibTrans" presStyleCnt="0"/>
      <dgm:spPr/>
    </dgm:pt>
    <dgm:pt modelId="{14EE33F4-93E2-422E-893A-B3551A50C5C5}" type="pres">
      <dgm:prSet presAssocID="{91A66877-AC1C-46D9-BF2C-6024B638DEA9}" presName="compNode" presStyleCnt="0"/>
      <dgm:spPr/>
    </dgm:pt>
    <dgm:pt modelId="{E9C51A14-CEFD-4B6C-A2EF-9AE3E6374115}" type="pres">
      <dgm:prSet presAssocID="{91A66877-AC1C-46D9-BF2C-6024B638DEA9}" presName="iconBgRect" presStyleLbl="bgShp" presStyleIdx="3" presStyleCnt="5"/>
      <dgm:spPr/>
    </dgm:pt>
    <dgm:pt modelId="{4A3BC6C5-95B2-4A42-9EC8-C9F971FFF1EA}" type="pres">
      <dgm:prSet presAssocID="{91A66877-AC1C-46D9-BF2C-6024B638DE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B4A8D4-4DF1-4E84-A80B-EC2371D9ACEF}" type="pres">
      <dgm:prSet presAssocID="{91A66877-AC1C-46D9-BF2C-6024B638DEA9}" presName="spaceRect" presStyleCnt="0"/>
      <dgm:spPr/>
    </dgm:pt>
    <dgm:pt modelId="{99B7556A-5880-4164-838F-10800710E116}" type="pres">
      <dgm:prSet presAssocID="{91A66877-AC1C-46D9-BF2C-6024B638DEA9}" presName="textRect" presStyleLbl="revTx" presStyleIdx="3" presStyleCnt="5">
        <dgm:presLayoutVars>
          <dgm:chMax val="1"/>
          <dgm:chPref val="1"/>
        </dgm:presLayoutVars>
      </dgm:prSet>
      <dgm:spPr/>
    </dgm:pt>
    <dgm:pt modelId="{D0D9D397-B3B9-4926-82CF-F14F730D8CEA}" type="pres">
      <dgm:prSet presAssocID="{BFCE4A28-C381-46FF-935A-B11534EF7D87}" presName="sibTrans" presStyleCnt="0"/>
      <dgm:spPr/>
    </dgm:pt>
    <dgm:pt modelId="{753D06FE-15F6-488C-84A0-40D63AD775AB}" type="pres">
      <dgm:prSet presAssocID="{76CC3289-2662-43F0-A3C6-BA04A135F08C}" presName="compNode" presStyleCnt="0"/>
      <dgm:spPr/>
    </dgm:pt>
    <dgm:pt modelId="{1B1BEF01-E6E5-4455-9CF7-FDBBF0D6824B}" type="pres">
      <dgm:prSet presAssocID="{76CC3289-2662-43F0-A3C6-BA04A135F08C}" presName="iconBgRect" presStyleLbl="bgShp" presStyleIdx="4" presStyleCnt="5"/>
      <dgm:spPr/>
    </dgm:pt>
    <dgm:pt modelId="{99BE494D-2BDB-4131-B05F-9D02BA0924C9}" type="pres">
      <dgm:prSet presAssocID="{76CC3289-2662-43F0-A3C6-BA04A135F0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F4B236D-F612-4A0D-B2D1-9DE4631B2CCC}" type="pres">
      <dgm:prSet presAssocID="{76CC3289-2662-43F0-A3C6-BA04A135F08C}" presName="spaceRect" presStyleCnt="0"/>
      <dgm:spPr/>
    </dgm:pt>
    <dgm:pt modelId="{328C3CCB-8E1C-4D5C-A592-C942D0021BE6}" type="pres">
      <dgm:prSet presAssocID="{76CC3289-2662-43F0-A3C6-BA04A135F08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AF9EC22-403E-4537-8EAE-8B7E95D05E9C}" type="presOf" srcId="{DC235049-5BE9-42BF-8C5F-E059285075E7}" destId="{7883809A-DF59-48A4-88DC-DA001126EF13}" srcOrd="0" destOrd="0" presId="urn:microsoft.com/office/officeart/2018/5/layout/IconCircle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86A3374C-CD3A-4CAB-9867-CF4F4010734A}" type="presOf" srcId="{0238313F-5958-41F5-835C-2AE5F0B285E1}" destId="{4A346043-F117-4D57-8F51-1368BC42AB33}" srcOrd="0" destOrd="0" presId="urn:microsoft.com/office/officeart/2018/5/layout/IconCircleLabelList"/>
    <dgm:cxn modelId="{0400886E-8A1A-44C2-95A7-DB0EF4911494}" srcId="{7D9C16A6-8C48-4165-8DAF-8C957C12A8FA}" destId="{76CC3289-2662-43F0-A3C6-BA04A135F08C}" srcOrd="4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3" destOrd="0" parTransId="{913FED05-DF41-48A7-B1F8-81937A468EF9}" sibTransId="{BFCE4A28-C381-46FF-935A-B11534EF7D87}"/>
    <dgm:cxn modelId="{F934327F-267D-4BB5-A2B1-3EDEF6B90911}" type="presOf" srcId="{701D68F5-42F8-47BC-8FED-84C50F595DF0}" destId="{7422120B-472A-40A2-8CB0-2E0C9F0463B8}" srcOrd="0" destOrd="0" presId="urn:microsoft.com/office/officeart/2018/5/layout/IconCircleLabelList"/>
    <dgm:cxn modelId="{45F81992-EB79-414D-A48D-980CECF19AB4}" type="presOf" srcId="{7D9C16A6-8C48-4165-8DAF-8C957C12A8FA}" destId="{BC4D76BF-1EC5-412C-B960-52D577D722E9}" srcOrd="0" destOrd="0" presId="urn:microsoft.com/office/officeart/2018/5/layout/IconCircleLabelList"/>
    <dgm:cxn modelId="{74D4BE9A-4654-490D-BB13-FFFA4AB1733D}" type="presOf" srcId="{91A66877-AC1C-46D9-BF2C-6024B638DEA9}" destId="{99B7556A-5880-4164-838F-10800710E116}" srcOrd="0" destOrd="0" presId="urn:microsoft.com/office/officeart/2018/5/layout/IconCircleLabelList"/>
    <dgm:cxn modelId="{7C3E4ABA-422B-4580-87B8-6396A8E3730E}" type="presOf" srcId="{76CC3289-2662-43F0-A3C6-BA04A135F08C}" destId="{328C3CCB-8E1C-4D5C-A592-C942D0021BE6}" srcOrd="0" destOrd="0" presId="urn:microsoft.com/office/officeart/2018/5/layout/IconCircleLabelList"/>
    <dgm:cxn modelId="{3CCB21D2-B692-4F80-BB10-7FE448A9E56A}" srcId="{7D9C16A6-8C48-4165-8DAF-8C957C12A8FA}" destId="{DC235049-5BE9-42BF-8C5F-E059285075E7}" srcOrd="1" destOrd="0" parTransId="{D9DB3567-1FE1-4DE7-8297-1B9FA8E2C5E4}" sibTransId="{558740DD-BF42-4A6A-A72D-8984CB8D7C2A}"/>
    <dgm:cxn modelId="{043E38F5-A972-440D-85E4-88EB408697E3}" srcId="{7D9C16A6-8C48-4165-8DAF-8C957C12A8FA}" destId="{0238313F-5958-41F5-835C-2AE5F0B285E1}" srcOrd="2" destOrd="0" parTransId="{94B5761D-628A-46C5-B6E4-EDB5CFD1F10D}" sibTransId="{12075AB1-9F46-45B0-A4A5-510B464621EA}"/>
    <dgm:cxn modelId="{DD66B886-261C-4E5D-B3F9-F00E11A2871C}" type="presParOf" srcId="{BC4D76BF-1EC5-412C-B960-52D577D722E9}" destId="{49096F98-5834-4AEF-84EB-D31A4F06567F}" srcOrd="0" destOrd="0" presId="urn:microsoft.com/office/officeart/2018/5/layout/IconCircleLabelList"/>
    <dgm:cxn modelId="{E508C030-A6E4-4656-B242-597978D04FAB}" type="presParOf" srcId="{49096F98-5834-4AEF-84EB-D31A4F06567F}" destId="{CDAF3FBE-50AD-4AB2-94ED-204A72A84E55}" srcOrd="0" destOrd="0" presId="urn:microsoft.com/office/officeart/2018/5/layout/IconCircleLabelList"/>
    <dgm:cxn modelId="{9F293044-5DD2-42AF-B0CB-D8644089F62C}" type="presParOf" srcId="{49096F98-5834-4AEF-84EB-D31A4F06567F}" destId="{DC3D303B-71AA-4997-83DE-0515B8A3DAC0}" srcOrd="1" destOrd="0" presId="urn:microsoft.com/office/officeart/2018/5/layout/IconCircleLabelList"/>
    <dgm:cxn modelId="{88BCE98B-279A-4636-894C-DDE06C6AE01B}" type="presParOf" srcId="{49096F98-5834-4AEF-84EB-D31A4F06567F}" destId="{CCFE8D28-ED56-4669-8A20-BF013C49D8F0}" srcOrd="2" destOrd="0" presId="urn:microsoft.com/office/officeart/2018/5/layout/IconCircleLabelList"/>
    <dgm:cxn modelId="{296F0F45-603F-4D17-8A01-8C67A26415CE}" type="presParOf" srcId="{49096F98-5834-4AEF-84EB-D31A4F06567F}" destId="{7422120B-472A-40A2-8CB0-2E0C9F0463B8}" srcOrd="3" destOrd="0" presId="urn:microsoft.com/office/officeart/2018/5/layout/IconCircleLabelList"/>
    <dgm:cxn modelId="{2B45E19D-4C78-49A6-ADA0-045CD7DCAA25}" type="presParOf" srcId="{BC4D76BF-1EC5-412C-B960-52D577D722E9}" destId="{BFD728AC-6DFC-4ED0-9E75-F935F4BD3C73}" srcOrd="1" destOrd="0" presId="urn:microsoft.com/office/officeart/2018/5/layout/IconCircleLabelList"/>
    <dgm:cxn modelId="{564A981A-07E1-4078-8DF1-5588D1701F2E}" type="presParOf" srcId="{BC4D76BF-1EC5-412C-B960-52D577D722E9}" destId="{679141DA-46B7-40F8-99B0-B29A791AF368}" srcOrd="2" destOrd="0" presId="urn:microsoft.com/office/officeart/2018/5/layout/IconCircleLabelList"/>
    <dgm:cxn modelId="{7F8EC3C6-8808-49DC-B549-20F3D7A3CF58}" type="presParOf" srcId="{679141DA-46B7-40F8-99B0-B29A791AF368}" destId="{4468DB10-0FF7-42E0-A0AA-1C6239D79140}" srcOrd="0" destOrd="0" presId="urn:microsoft.com/office/officeart/2018/5/layout/IconCircleLabelList"/>
    <dgm:cxn modelId="{90DE3AD3-3B72-47F5-AB75-A976F779489C}" type="presParOf" srcId="{679141DA-46B7-40F8-99B0-B29A791AF368}" destId="{1A21B601-291D-4327-89EB-6AD1785F3BC4}" srcOrd="1" destOrd="0" presId="urn:microsoft.com/office/officeart/2018/5/layout/IconCircleLabelList"/>
    <dgm:cxn modelId="{952F3422-32D2-42AB-9DE2-318656CEF957}" type="presParOf" srcId="{679141DA-46B7-40F8-99B0-B29A791AF368}" destId="{09A66AF0-A172-472E-9936-BD8211EA5271}" srcOrd="2" destOrd="0" presId="urn:microsoft.com/office/officeart/2018/5/layout/IconCircleLabelList"/>
    <dgm:cxn modelId="{8A3A1A7E-7B5E-467B-BB9A-59D125F88C7B}" type="presParOf" srcId="{679141DA-46B7-40F8-99B0-B29A791AF368}" destId="{7883809A-DF59-48A4-88DC-DA001126EF13}" srcOrd="3" destOrd="0" presId="urn:microsoft.com/office/officeart/2018/5/layout/IconCircleLabelList"/>
    <dgm:cxn modelId="{F3AAB086-36B0-4B09-A503-765841962522}" type="presParOf" srcId="{BC4D76BF-1EC5-412C-B960-52D577D722E9}" destId="{B3DFA767-C9BF-44BD-968B-CE85B46EC605}" srcOrd="3" destOrd="0" presId="urn:microsoft.com/office/officeart/2018/5/layout/IconCircleLabelList"/>
    <dgm:cxn modelId="{1646ADD9-D401-4813-BF26-17A5D18F96F1}" type="presParOf" srcId="{BC4D76BF-1EC5-412C-B960-52D577D722E9}" destId="{FFCB1DB7-B919-43DD-8CAE-EC131AA21397}" srcOrd="4" destOrd="0" presId="urn:microsoft.com/office/officeart/2018/5/layout/IconCircleLabelList"/>
    <dgm:cxn modelId="{EFE5C3F8-A748-4437-BDFB-90C306AFDDAC}" type="presParOf" srcId="{FFCB1DB7-B919-43DD-8CAE-EC131AA21397}" destId="{2D68BE2D-128F-4B0B-AE69-F3BC603A528A}" srcOrd="0" destOrd="0" presId="urn:microsoft.com/office/officeart/2018/5/layout/IconCircleLabelList"/>
    <dgm:cxn modelId="{F003CC1A-B2F8-484D-9B30-9883842DDC92}" type="presParOf" srcId="{FFCB1DB7-B919-43DD-8CAE-EC131AA21397}" destId="{38620116-B7A2-4633-AC5B-FF176C8045C1}" srcOrd="1" destOrd="0" presId="urn:microsoft.com/office/officeart/2018/5/layout/IconCircleLabelList"/>
    <dgm:cxn modelId="{B649DF3C-88A8-4E0D-B129-00E4AA4D2433}" type="presParOf" srcId="{FFCB1DB7-B919-43DD-8CAE-EC131AA21397}" destId="{F0E15DEB-B963-4F39-BD0A-A738DE7BE0F7}" srcOrd="2" destOrd="0" presId="urn:microsoft.com/office/officeart/2018/5/layout/IconCircleLabelList"/>
    <dgm:cxn modelId="{5796EA94-0FB8-41B1-9C61-27EF23F8CB0B}" type="presParOf" srcId="{FFCB1DB7-B919-43DD-8CAE-EC131AA21397}" destId="{4A346043-F117-4D57-8F51-1368BC42AB33}" srcOrd="3" destOrd="0" presId="urn:microsoft.com/office/officeart/2018/5/layout/IconCircleLabelList"/>
    <dgm:cxn modelId="{D8C5A80F-9B88-4685-8CB2-FED0215994DD}" type="presParOf" srcId="{BC4D76BF-1EC5-412C-B960-52D577D722E9}" destId="{262BD180-6795-48AD-A816-30EA3E33E3A1}" srcOrd="5" destOrd="0" presId="urn:microsoft.com/office/officeart/2018/5/layout/IconCircleLabelList"/>
    <dgm:cxn modelId="{719A70A0-D7E0-4C2A-A932-4C57722D2F16}" type="presParOf" srcId="{BC4D76BF-1EC5-412C-B960-52D577D722E9}" destId="{14EE33F4-93E2-422E-893A-B3551A50C5C5}" srcOrd="6" destOrd="0" presId="urn:microsoft.com/office/officeart/2018/5/layout/IconCircleLabelList"/>
    <dgm:cxn modelId="{09FCDB22-E123-4F41-B5D9-317FAD1F338C}" type="presParOf" srcId="{14EE33F4-93E2-422E-893A-B3551A50C5C5}" destId="{E9C51A14-CEFD-4B6C-A2EF-9AE3E6374115}" srcOrd="0" destOrd="0" presId="urn:microsoft.com/office/officeart/2018/5/layout/IconCircleLabelList"/>
    <dgm:cxn modelId="{454C98FD-8133-4D7A-A4A2-D6837BA7D900}" type="presParOf" srcId="{14EE33F4-93E2-422E-893A-B3551A50C5C5}" destId="{4A3BC6C5-95B2-4A42-9EC8-C9F971FFF1EA}" srcOrd="1" destOrd="0" presId="urn:microsoft.com/office/officeart/2018/5/layout/IconCircleLabelList"/>
    <dgm:cxn modelId="{60614350-38B8-486A-9302-72D877DC619D}" type="presParOf" srcId="{14EE33F4-93E2-422E-893A-B3551A50C5C5}" destId="{95B4A8D4-4DF1-4E84-A80B-EC2371D9ACEF}" srcOrd="2" destOrd="0" presId="urn:microsoft.com/office/officeart/2018/5/layout/IconCircleLabelList"/>
    <dgm:cxn modelId="{2711F7A4-3AF4-44DC-BE1A-99EF766EBEC4}" type="presParOf" srcId="{14EE33F4-93E2-422E-893A-B3551A50C5C5}" destId="{99B7556A-5880-4164-838F-10800710E116}" srcOrd="3" destOrd="0" presId="urn:microsoft.com/office/officeart/2018/5/layout/IconCircleLabelList"/>
    <dgm:cxn modelId="{8030811C-206F-4D2F-9C25-3727E29B7CF8}" type="presParOf" srcId="{BC4D76BF-1EC5-412C-B960-52D577D722E9}" destId="{D0D9D397-B3B9-4926-82CF-F14F730D8CEA}" srcOrd="7" destOrd="0" presId="urn:microsoft.com/office/officeart/2018/5/layout/IconCircleLabelList"/>
    <dgm:cxn modelId="{79988012-DD96-4079-B1B0-B4DAD0302BA4}" type="presParOf" srcId="{BC4D76BF-1EC5-412C-B960-52D577D722E9}" destId="{753D06FE-15F6-488C-84A0-40D63AD775AB}" srcOrd="8" destOrd="0" presId="urn:microsoft.com/office/officeart/2018/5/layout/IconCircleLabelList"/>
    <dgm:cxn modelId="{D083E710-BD06-4893-A709-5EAFC8A12DD9}" type="presParOf" srcId="{753D06FE-15F6-488C-84A0-40D63AD775AB}" destId="{1B1BEF01-E6E5-4455-9CF7-FDBBF0D6824B}" srcOrd="0" destOrd="0" presId="urn:microsoft.com/office/officeart/2018/5/layout/IconCircleLabelList"/>
    <dgm:cxn modelId="{F4C1FE63-83E1-4E0F-BC1D-B1798706BB2C}" type="presParOf" srcId="{753D06FE-15F6-488C-84A0-40D63AD775AB}" destId="{99BE494D-2BDB-4131-B05F-9D02BA0924C9}" srcOrd="1" destOrd="0" presId="urn:microsoft.com/office/officeart/2018/5/layout/IconCircleLabelList"/>
    <dgm:cxn modelId="{B6646438-D361-4088-8971-D8DA2EAC8F25}" type="presParOf" srcId="{753D06FE-15F6-488C-84A0-40D63AD775AB}" destId="{8F4B236D-F612-4A0D-B2D1-9DE4631B2CCC}" srcOrd="2" destOrd="0" presId="urn:microsoft.com/office/officeart/2018/5/layout/IconCircleLabelList"/>
    <dgm:cxn modelId="{C487AB94-F8BD-44BF-97FD-4FB7C21EF90F}" type="presParOf" srcId="{753D06FE-15F6-488C-84A0-40D63AD775AB}" destId="{328C3CCB-8E1C-4D5C-A592-C942D0021B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565FAA-3865-4A06-8929-6B5F9164018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406EAB-A47C-4A9E-85C3-E6A2621AEB60}">
      <dgm:prSet custT="1"/>
      <dgm:spPr/>
      <dgm:t>
        <a:bodyPr/>
        <a:lstStyle/>
        <a:p>
          <a:pPr algn="just"/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goal was to determine the efficiency of a police beat based on the crime type, police district and ward.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FB9FCF-0838-4609-8EE7-5F74080835B8}" type="parTrans" cxnId="{647AEA8F-9B23-4818-BD26-27FC57CE5AE3}">
      <dgm:prSet/>
      <dgm:spPr/>
      <dgm:t>
        <a:bodyPr/>
        <a:lstStyle/>
        <a:p>
          <a:endParaRPr lang="en-US"/>
        </a:p>
      </dgm:t>
    </dgm:pt>
    <dgm:pt modelId="{E2996E7A-8978-4E80-98B3-9A0C795DD2B2}" type="sibTrans" cxnId="{647AEA8F-9B23-4818-BD26-27FC57CE5AE3}">
      <dgm:prSet/>
      <dgm:spPr/>
      <dgm:t>
        <a:bodyPr/>
        <a:lstStyle/>
        <a:p>
          <a:endParaRPr lang="en-US"/>
        </a:p>
      </dgm:t>
    </dgm:pt>
    <dgm:pt modelId="{AAD56985-EF49-4318-BE22-9BB6B484936C}">
      <dgm:prSet custT="1"/>
      <dgm:spPr/>
      <dgm:t>
        <a:bodyPr/>
        <a:lstStyle/>
        <a:p>
          <a:pPr algn="just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 </a:t>
          </a: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beat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 is the smallest </a:t>
          </a: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police geographic area with a dedicated police  car.  Three to five beats make up a police sector, and three sectors make up a police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 district.</a:t>
          </a:r>
        </a:p>
      </dgm:t>
    </dgm:pt>
    <dgm:pt modelId="{47ADBF2B-6F87-4F72-BE3D-0FBC33C902C0}" type="parTrans" cxnId="{F9DCB005-5593-4977-B3F6-DB384F776154}">
      <dgm:prSet/>
      <dgm:spPr/>
      <dgm:t>
        <a:bodyPr/>
        <a:lstStyle/>
        <a:p>
          <a:endParaRPr lang="en-US"/>
        </a:p>
      </dgm:t>
    </dgm:pt>
    <dgm:pt modelId="{F1215870-217E-4D3F-AFA3-30AA08BCD1CD}" type="sibTrans" cxnId="{F9DCB005-5593-4977-B3F6-DB384F776154}">
      <dgm:prSet/>
      <dgm:spPr/>
      <dgm:t>
        <a:bodyPr/>
        <a:lstStyle/>
        <a:p>
          <a:endParaRPr lang="en-US"/>
        </a:p>
      </dgm:t>
    </dgm:pt>
    <dgm:pt modelId="{AF5DC557-D89D-42CC-B28B-0437F229948A}">
      <dgm:prSet custT="1"/>
      <dgm:spPr/>
      <dgm:t>
        <a:bodyPr/>
        <a:lstStyle/>
        <a:p>
          <a:pPr algn="just"/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Chicago police hold a monthly regular policing strategy meeting for the public to provide safety feedback based on the recent crime events.</a:t>
          </a:r>
        </a:p>
      </dgm:t>
    </dgm:pt>
    <dgm:pt modelId="{F2A75832-235A-439E-97FC-51A739CFAC68}" type="parTrans" cxnId="{A7D03154-533E-4AAF-8D8C-BE6C379A37BD}">
      <dgm:prSet/>
      <dgm:spPr/>
      <dgm:t>
        <a:bodyPr/>
        <a:lstStyle/>
        <a:p>
          <a:endParaRPr lang="en-US"/>
        </a:p>
      </dgm:t>
    </dgm:pt>
    <dgm:pt modelId="{3C1C4E38-03FF-42A7-9EDC-823C93561900}" type="sibTrans" cxnId="{A7D03154-533E-4AAF-8D8C-BE6C379A37BD}">
      <dgm:prSet/>
      <dgm:spPr/>
      <dgm:t>
        <a:bodyPr/>
        <a:lstStyle/>
        <a:p>
          <a:endParaRPr lang="en-US"/>
        </a:p>
      </dgm:t>
    </dgm:pt>
    <dgm:pt modelId="{BE5AE133-5951-4F00-8E7D-9A8AA9BD5762}">
      <dgm:prSet custT="1"/>
      <dgm:spPr/>
      <dgm:t>
        <a:bodyPr/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intent is to use these metrics to determine the most effective police district based on the crime type.  Data will be used to re-assign resources to improve arrest rates.</a:t>
          </a:r>
        </a:p>
      </dgm:t>
    </dgm:pt>
    <dgm:pt modelId="{9EA82ADF-4589-4D77-833E-27A9958E38CA}" type="parTrans" cxnId="{9081A487-AD1A-4CA6-B660-3831E15827DF}">
      <dgm:prSet/>
      <dgm:spPr/>
      <dgm:t>
        <a:bodyPr/>
        <a:lstStyle/>
        <a:p>
          <a:endParaRPr lang="en-US"/>
        </a:p>
      </dgm:t>
    </dgm:pt>
    <dgm:pt modelId="{D24C7CB8-1BA4-498C-8F3A-2661E4DA7A2F}" type="sibTrans" cxnId="{9081A487-AD1A-4CA6-B660-3831E15827DF}">
      <dgm:prSet/>
      <dgm:spPr/>
      <dgm:t>
        <a:bodyPr/>
        <a:lstStyle/>
        <a:p>
          <a:endParaRPr lang="en-US"/>
        </a:p>
      </dgm:t>
    </dgm:pt>
    <dgm:pt modelId="{3172BD92-F9FF-4376-8993-4F299629DA2E}" type="pres">
      <dgm:prSet presAssocID="{39565FAA-3865-4A06-8929-6B5F91640182}" presName="root" presStyleCnt="0">
        <dgm:presLayoutVars>
          <dgm:dir/>
          <dgm:resizeHandles val="exact"/>
        </dgm:presLayoutVars>
      </dgm:prSet>
      <dgm:spPr/>
    </dgm:pt>
    <dgm:pt modelId="{F2F7BF51-2E75-4B2E-8C1B-9EAF90D66294}" type="pres">
      <dgm:prSet presAssocID="{39565FAA-3865-4A06-8929-6B5F91640182}" presName="container" presStyleCnt="0">
        <dgm:presLayoutVars>
          <dgm:dir/>
          <dgm:resizeHandles val="exact"/>
        </dgm:presLayoutVars>
      </dgm:prSet>
      <dgm:spPr/>
    </dgm:pt>
    <dgm:pt modelId="{AB53C9F7-AC14-47F2-8F7E-4FFEDCE07ECF}" type="pres">
      <dgm:prSet presAssocID="{B1406EAB-A47C-4A9E-85C3-E6A2621AEB60}" presName="compNode" presStyleCnt="0"/>
      <dgm:spPr/>
    </dgm:pt>
    <dgm:pt modelId="{A78B2C91-F162-4634-A219-671729D2E0EE}" type="pres">
      <dgm:prSet presAssocID="{B1406EAB-A47C-4A9E-85C3-E6A2621AEB60}" presName="iconBgRect" presStyleLbl="bgShp" presStyleIdx="0" presStyleCnt="4" custScaleX="96044" custLinFactNeighborX="-62" custLinFactNeighborY="49015"/>
      <dgm:spPr/>
    </dgm:pt>
    <dgm:pt modelId="{6085E758-7E06-4A57-93EF-52C2F9178741}" type="pres">
      <dgm:prSet presAssocID="{B1406EAB-A47C-4A9E-85C3-E6A2621AEB60}" presName="iconRect" presStyleLbl="node1" presStyleIdx="0" presStyleCnt="4" custScaleX="96044" custLinFactNeighborX="4214" custLinFactNeighborY="898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B57DB9D8-0C1C-430D-AFD4-26F982CF3DC7}" type="pres">
      <dgm:prSet presAssocID="{B1406EAB-A47C-4A9E-85C3-E6A2621AEB60}" presName="spaceRect" presStyleCnt="0"/>
      <dgm:spPr/>
    </dgm:pt>
    <dgm:pt modelId="{557D34A9-8D8B-4B67-9143-F532639E6894}" type="pres">
      <dgm:prSet presAssocID="{B1406EAB-A47C-4A9E-85C3-E6A2621AEB60}" presName="textRect" presStyleLbl="revTx" presStyleIdx="0" presStyleCnt="4" custLinFactNeighborX="-3225" custLinFactNeighborY="56679">
        <dgm:presLayoutVars>
          <dgm:chMax val="1"/>
          <dgm:chPref val="1"/>
        </dgm:presLayoutVars>
      </dgm:prSet>
      <dgm:spPr/>
    </dgm:pt>
    <dgm:pt modelId="{6CA32FDF-32AF-4420-8BF0-298EF1C61F80}" type="pres">
      <dgm:prSet presAssocID="{E2996E7A-8978-4E80-98B3-9A0C795DD2B2}" presName="sibTrans" presStyleLbl="sibTrans2D1" presStyleIdx="0" presStyleCnt="0"/>
      <dgm:spPr/>
    </dgm:pt>
    <dgm:pt modelId="{9EF77A09-A2F1-46D8-BD00-516BCD64556D}" type="pres">
      <dgm:prSet presAssocID="{AAD56985-EF49-4318-BE22-9BB6B484936C}" presName="compNode" presStyleCnt="0"/>
      <dgm:spPr/>
    </dgm:pt>
    <dgm:pt modelId="{1102B58B-E10F-4F8E-AB12-DB825B3E066D}" type="pres">
      <dgm:prSet presAssocID="{AAD56985-EF49-4318-BE22-9BB6B484936C}" presName="iconBgRect" presStyleLbl="bgShp" presStyleIdx="1" presStyleCnt="4" custLinFactNeighborX="-7443" custLinFactNeighborY="48077"/>
      <dgm:spPr/>
    </dgm:pt>
    <dgm:pt modelId="{B970F032-8F5C-4AEB-B6CA-3A7EE8E562A2}" type="pres">
      <dgm:prSet presAssocID="{AAD56985-EF49-4318-BE22-9BB6B484936C}" presName="iconRect" presStyleLbl="node1" presStyleIdx="1" presStyleCnt="4" custLinFactNeighborX="-8055" custLinFactNeighborY="818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F65B7298-8132-45DA-8A1E-596F2F5C0BD9}" type="pres">
      <dgm:prSet presAssocID="{AAD56985-EF49-4318-BE22-9BB6B484936C}" presName="spaceRect" presStyleCnt="0"/>
      <dgm:spPr/>
    </dgm:pt>
    <dgm:pt modelId="{F5CD5B95-B732-4C76-BBEA-955311BCE4B5}" type="pres">
      <dgm:prSet presAssocID="{AAD56985-EF49-4318-BE22-9BB6B484936C}" presName="textRect" presStyleLbl="revTx" presStyleIdx="1" presStyleCnt="4" custScaleX="121597" custScaleY="124996" custLinFactNeighborX="2711" custLinFactNeighborY="48136">
        <dgm:presLayoutVars>
          <dgm:chMax val="1"/>
          <dgm:chPref val="1"/>
        </dgm:presLayoutVars>
      </dgm:prSet>
      <dgm:spPr/>
    </dgm:pt>
    <dgm:pt modelId="{93F1F6D7-E3F5-46A5-BFB1-21171F768D43}" type="pres">
      <dgm:prSet presAssocID="{F1215870-217E-4D3F-AFA3-30AA08BCD1CD}" presName="sibTrans" presStyleLbl="sibTrans2D1" presStyleIdx="0" presStyleCnt="0"/>
      <dgm:spPr/>
    </dgm:pt>
    <dgm:pt modelId="{BF687395-6623-4AFA-BA8D-CB5509431D94}" type="pres">
      <dgm:prSet presAssocID="{AF5DC557-D89D-42CC-B28B-0437F229948A}" presName="compNode" presStyleCnt="0"/>
      <dgm:spPr/>
    </dgm:pt>
    <dgm:pt modelId="{E1E3BD92-2FD8-4D84-B234-330E8984A4CA}" type="pres">
      <dgm:prSet presAssocID="{AF5DC557-D89D-42CC-B28B-0437F229948A}" presName="iconBgRect" presStyleLbl="bgShp" presStyleIdx="2" presStyleCnt="4" custLinFactNeighborX="2693" custLinFactNeighborY="4323"/>
      <dgm:spPr/>
    </dgm:pt>
    <dgm:pt modelId="{A54F4D2F-3E5B-4D0A-B117-8C16FCF27710}" type="pres">
      <dgm:prSet presAssocID="{AF5DC557-D89D-42CC-B28B-0437F229948A}" presName="iconRect" presStyleLbl="node1" presStyleIdx="2" presStyleCnt="4" custLinFactNeighborX="4046" custLinFactNeighborY="1044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B707B72B-21D8-4794-8759-A3701801B8E6}" type="pres">
      <dgm:prSet presAssocID="{AF5DC557-D89D-42CC-B28B-0437F229948A}" presName="spaceRect" presStyleCnt="0"/>
      <dgm:spPr/>
    </dgm:pt>
    <dgm:pt modelId="{ED9CC913-F42B-4E23-B2D2-59E7C0A116DE}" type="pres">
      <dgm:prSet presAssocID="{AF5DC557-D89D-42CC-B28B-0437F229948A}" presName="textRect" presStyleLbl="revTx" presStyleIdx="2" presStyleCnt="4" custScaleX="117280" custScaleY="135315" custLinFactNeighborX="2522" custLinFactNeighborY="1930">
        <dgm:presLayoutVars>
          <dgm:chMax val="1"/>
          <dgm:chPref val="1"/>
        </dgm:presLayoutVars>
      </dgm:prSet>
      <dgm:spPr/>
    </dgm:pt>
    <dgm:pt modelId="{3298E094-EE83-4423-894E-1B307191068C}" type="pres">
      <dgm:prSet presAssocID="{3C1C4E38-03FF-42A7-9EDC-823C93561900}" presName="sibTrans" presStyleLbl="sibTrans2D1" presStyleIdx="0" presStyleCnt="0"/>
      <dgm:spPr/>
    </dgm:pt>
    <dgm:pt modelId="{BD0CD195-3BD0-47DD-B15D-30E03DED9E6A}" type="pres">
      <dgm:prSet presAssocID="{BE5AE133-5951-4F00-8E7D-9A8AA9BD5762}" presName="compNode" presStyleCnt="0"/>
      <dgm:spPr/>
    </dgm:pt>
    <dgm:pt modelId="{726EB4D2-AA1C-4618-BC1C-249FC92D0C92}" type="pres">
      <dgm:prSet presAssocID="{BE5AE133-5951-4F00-8E7D-9A8AA9BD5762}" presName="iconBgRect" presStyleLbl="bgShp" presStyleIdx="3" presStyleCnt="4" custLinFactNeighborX="-25741" custLinFactNeighborY="-732"/>
      <dgm:spPr/>
    </dgm:pt>
    <dgm:pt modelId="{19B60A6C-CDA1-4E16-94DD-1D09DCF0C2B2}" type="pres">
      <dgm:prSet presAssocID="{BE5AE133-5951-4F00-8E7D-9A8AA9BD5762}" presName="iconRect" presStyleLbl="node1" presStyleIdx="3" presStyleCnt="4" custLinFactNeighborX="-25861" custLinFactNeighborY="-126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88CF63D-ABDC-4F2C-BBA7-1336FAEE5C6C}" type="pres">
      <dgm:prSet presAssocID="{BE5AE133-5951-4F00-8E7D-9A8AA9BD5762}" presName="spaceRect" presStyleCnt="0"/>
      <dgm:spPr/>
    </dgm:pt>
    <dgm:pt modelId="{3C561BAE-3AD3-4FB9-97B2-93BA371E5C16}" type="pres">
      <dgm:prSet presAssocID="{BE5AE133-5951-4F00-8E7D-9A8AA9BD5762}" presName="textRect" presStyleLbl="revTx" presStyleIdx="3" presStyleCnt="4" custScaleX="108447" custLinFactNeighborX="-9495" custLinFactNeighborY="-3827">
        <dgm:presLayoutVars>
          <dgm:chMax val="1"/>
          <dgm:chPref val="1"/>
        </dgm:presLayoutVars>
      </dgm:prSet>
      <dgm:spPr/>
    </dgm:pt>
  </dgm:ptLst>
  <dgm:cxnLst>
    <dgm:cxn modelId="{F9DCB005-5593-4977-B3F6-DB384F776154}" srcId="{39565FAA-3865-4A06-8929-6B5F91640182}" destId="{AAD56985-EF49-4318-BE22-9BB6B484936C}" srcOrd="1" destOrd="0" parTransId="{47ADBF2B-6F87-4F72-BE3D-0FBC33C902C0}" sibTransId="{F1215870-217E-4D3F-AFA3-30AA08BCD1CD}"/>
    <dgm:cxn modelId="{EAFC8029-18D4-46A0-830F-4AE93E18B731}" type="presOf" srcId="{AF5DC557-D89D-42CC-B28B-0437F229948A}" destId="{ED9CC913-F42B-4E23-B2D2-59E7C0A116DE}" srcOrd="0" destOrd="0" presId="urn:microsoft.com/office/officeart/2018/2/layout/IconCircleList"/>
    <dgm:cxn modelId="{16DD9837-0565-4308-8E5C-C668D2D2C8C7}" type="presOf" srcId="{BE5AE133-5951-4F00-8E7D-9A8AA9BD5762}" destId="{3C561BAE-3AD3-4FB9-97B2-93BA371E5C16}" srcOrd="0" destOrd="0" presId="urn:microsoft.com/office/officeart/2018/2/layout/IconCircleList"/>
    <dgm:cxn modelId="{E671AD5B-B3E6-47D2-9A63-EECC1512B70B}" type="presOf" srcId="{3C1C4E38-03FF-42A7-9EDC-823C93561900}" destId="{3298E094-EE83-4423-894E-1B307191068C}" srcOrd="0" destOrd="0" presId="urn:microsoft.com/office/officeart/2018/2/layout/IconCircleList"/>
    <dgm:cxn modelId="{46E58670-8183-40A5-8995-08E78233CAEA}" type="presOf" srcId="{39565FAA-3865-4A06-8929-6B5F91640182}" destId="{3172BD92-F9FF-4376-8993-4F299629DA2E}" srcOrd="0" destOrd="0" presId="urn:microsoft.com/office/officeart/2018/2/layout/IconCircleList"/>
    <dgm:cxn modelId="{A7D03154-533E-4AAF-8D8C-BE6C379A37BD}" srcId="{39565FAA-3865-4A06-8929-6B5F91640182}" destId="{AF5DC557-D89D-42CC-B28B-0437F229948A}" srcOrd="2" destOrd="0" parTransId="{F2A75832-235A-439E-97FC-51A739CFAC68}" sibTransId="{3C1C4E38-03FF-42A7-9EDC-823C93561900}"/>
    <dgm:cxn modelId="{9081A487-AD1A-4CA6-B660-3831E15827DF}" srcId="{39565FAA-3865-4A06-8929-6B5F91640182}" destId="{BE5AE133-5951-4F00-8E7D-9A8AA9BD5762}" srcOrd="3" destOrd="0" parTransId="{9EA82ADF-4589-4D77-833E-27A9958E38CA}" sibTransId="{D24C7CB8-1BA4-498C-8F3A-2661E4DA7A2F}"/>
    <dgm:cxn modelId="{88C3478E-51AB-475E-9484-3941EA7CF161}" type="presOf" srcId="{B1406EAB-A47C-4A9E-85C3-E6A2621AEB60}" destId="{557D34A9-8D8B-4B67-9143-F532639E6894}" srcOrd="0" destOrd="0" presId="urn:microsoft.com/office/officeart/2018/2/layout/IconCircleList"/>
    <dgm:cxn modelId="{647AEA8F-9B23-4818-BD26-27FC57CE5AE3}" srcId="{39565FAA-3865-4A06-8929-6B5F91640182}" destId="{B1406EAB-A47C-4A9E-85C3-E6A2621AEB60}" srcOrd="0" destOrd="0" parTransId="{7AFB9FCF-0838-4609-8EE7-5F74080835B8}" sibTransId="{E2996E7A-8978-4E80-98B3-9A0C795DD2B2}"/>
    <dgm:cxn modelId="{2F2345A6-FED4-45ED-9CD0-110F8653EEFF}" type="presOf" srcId="{E2996E7A-8978-4E80-98B3-9A0C795DD2B2}" destId="{6CA32FDF-32AF-4420-8BF0-298EF1C61F80}" srcOrd="0" destOrd="0" presId="urn:microsoft.com/office/officeart/2018/2/layout/IconCircleList"/>
    <dgm:cxn modelId="{DD9C4BA6-F36E-4002-83F5-29B8609DEB3E}" type="presOf" srcId="{F1215870-217E-4D3F-AFA3-30AA08BCD1CD}" destId="{93F1F6D7-E3F5-46A5-BFB1-21171F768D43}" srcOrd="0" destOrd="0" presId="urn:microsoft.com/office/officeart/2018/2/layout/IconCircleList"/>
    <dgm:cxn modelId="{EC24E3AE-BCF3-4923-8DC1-279341D786F2}" type="presOf" srcId="{AAD56985-EF49-4318-BE22-9BB6B484936C}" destId="{F5CD5B95-B732-4C76-BBEA-955311BCE4B5}" srcOrd="0" destOrd="0" presId="urn:microsoft.com/office/officeart/2018/2/layout/IconCircleList"/>
    <dgm:cxn modelId="{09BD6644-A9A1-4994-8ED1-1ABC3653FFCB}" type="presParOf" srcId="{3172BD92-F9FF-4376-8993-4F299629DA2E}" destId="{F2F7BF51-2E75-4B2E-8C1B-9EAF90D66294}" srcOrd="0" destOrd="0" presId="urn:microsoft.com/office/officeart/2018/2/layout/IconCircleList"/>
    <dgm:cxn modelId="{76DDE372-5F1A-48B3-9448-EF53005BC424}" type="presParOf" srcId="{F2F7BF51-2E75-4B2E-8C1B-9EAF90D66294}" destId="{AB53C9F7-AC14-47F2-8F7E-4FFEDCE07ECF}" srcOrd="0" destOrd="0" presId="urn:microsoft.com/office/officeart/2018/2/layout/IconCircleList"/>
    <dgm:cxn modelId="{2C43DBDF-8146-4665-88BD-5AFE524033F5}" type="presParOf" srcId="{AB53C9F7-AC14-47F2-8F7E-4FFEDCE07ECF}" destId="{A78B2C91-F162-4634-A219-671729D2E0EE}" srcOrd="0" destOrd="0" presId="urn:microsoft.com/office/officeart/2018/2/layout/IconCircleList"/>
    <dgm:cxn modelId="{7B68D967-F35B-4592-9329-A309B647A52C}" type="presParOf" srcId="{AB53C9F7-AC14-47F2-8F7E-4FFEDCE07ECF}" destId="{6085E758-7E06-4A57-93EF-52C2F9178741}" srcOrd="1" destOrd="0" presId="urn:microsoft.com/office/officeart/2018/2/layout/IconCircleList"/>
    <dgm:cxn modelId="{B69ACF03-EF46-455F-BD23-96EACBE17F63}" type="presParOf" srcId="{AB53C9F7-AC14-47F2-8F7E-4FFEDCE07ECF}" destId="{B57DB9D8-0C1C-430D-AFD4-26F982CF3DC7}" srcOrd="2" destOrd="0" presId="urn:microsoft.com/office/officeart/2018/2/layout/IconCircleList"/>
    <dgm:cxn modelId="{8F3A8A29-B3A6-41EE-AC75-DCA2A0F6A7B6}" type="presParOf" srcId="{AB53C9F7-AC14-47F2-8F7E-4FFEDCE07ECF}" destId="{557D34A9-8D8B-4B67-9143-F532639E6894}" srcOrd="3" destOrd="0" presId="urn:microsoft.com/office/officeart/2018/2/layout/IconCircleList"/>
    <dgm:cxn modelId="{3045F2B5-27BB-4919-A09D-45FC2201190C}" type="presParOf" srcId="{F2F7BF51-2E75-4B2E-8C1B-9EAF90D66294}" destId="{6CA32FDF-32AF-4420-8BF0-298EF1C61F80}" srcOrd="1" destOrd="0" presId="urn:microsoft.com/office/officeart/2018/2/layout/IconCircleList"/>
    <dgm:cxn modelId="{1054B43E-C6EE-4FB3-A723-FA8DAAF20473}" type="presParOf" srcId="{F2F7BF51-2E75-4B2E-8C1B-9EAF90D66294}" destId="{9EF77A09-A2F1-46D8-BD00-516BCD64556D}" srcOrd="2" destOrd="0" presId="urn:microsoft.com/office/officeart/2018/2/layout/IconCircleList"/>
    <dgm:cxn modelId="{00D9C62C-13A5-493B-8D9F-488AA7C21229}" type="presParOf" srcId="{9EF77A09-A2F1-46D8-BD00-516BCD64556D}" destId="{1102B58B-E10F-4F8E-AB12-DB825B3E066D}" srcOrd="0" destOrd="0" presId="urn:microsoft.com/office/officeart/2018/2/layout/IconCircleList"/>
    <dgm:cxn modelId="{2F575B7C-0851-4926-83CC-CD57660C0EE2}" type="presParOf" srcId="{9EF77A09-A2F1-46D8-BD00-516BCD64556D}" destId="{B970F032-8F5C-4AEB-B6CA-3A7EE8E562A2}" srcOrd="1" destOrd="0" presId="urn:microsoft.com/office/officeart/2018/2/layout/IconCircleList"/>
    <dgm:cxn modelId="{4D5DCD4D-BDEC-4981-907F-D79FCEADB80D}" type="presParOf" srcId="{9EF77A09-A2F1-46D8-BD00-516BCD64556D}" destId="{F65B7298-8132-45DA-8A1E-596F2F5C0BD9}" srcOrd="2" destOrd="0" presId="urn:microsoft.com/office/officeart/2018/2/layout/IconCircleList"/>
    <dgm:cxn modelId="{8CDC529F-89A6-459D-A5B1-E8A0C3BF6505}" type="presParOf" srcId="{9EF77A09-A2F1-46D8-BD00-516BCD64556D}" destId="{F5CD5B95-B732-4C76-BBEA-955311BCE4B5}" srcOrd="3" destOrd="0" presId="urn:microsoft.com/office/officeart/2018/2/layout/IconCircleList"/>
    <dgm:cxn modelId="{76A9F802-7769-4C4E-B82B-68C4E881AEA9}" type="presParOf" srcId="{F2F7BF51-2E75-4B2E-8C1B-9EAF90D66294}" destId="{93F1F6D7-E3F5-46A5-BFB1-21171F768D43}" srcOrd="3" destOrd="0" presId="urn:microsoft.com/office/officeart/2018/2/layout/IconCircleList"/>
    <dgm:cxn modelId="{BCC2D19A-CE5D-4A98-A321-75C780714CA5}" type="presParOf" srcId="{F2F7BF51-2E75-4B2E-8C1B-9EAF90D66294}" destId="{BF687395-6623-4AFA-BA8D-CB5509431D94}" srcOrd="4" destOrd="0" presId="urn:microsoft.com/office/officeart/2018/2/layout/IconCircleList"/>
    <dgm:cxn modelId="{42557D33-A90A-48B5-A763-84BB180DE294}" type="presParOf" srcId="{BF687395-6623-4AFA-BA8D-CB5509431D94}" destId="{E1E3BD92-2FD8-4D84-B234-330E8984A4CA}" srcOrd="0" destOrd="0" presId="urn:microsoft.com/office/officeart/2018/2/layout/IconCircleList"/>
    <dgm:cxn modelId="{CFAB3E73-ABCC-41D5-9464-89520364B718}" type="presParOf" srcId="{BF687395-6623-4AFA-BA8D-CB5509431D94}" destId="{A54F4D2F-3E5B-4D0A-B117-8C16FCF27710}" srcOrd="1" destOrd="0" presId="urn:microsoft.com/office/officeart/2018/2/layout/IconCircleList"/>
    <dgm:cxn modelId="{65AC41F7-009B-482C-A6B6-06D7179736CF}" type="presParOf" srcId="{BF687395-6623-4AFA-BA8D-CB5509431D94}" destId="{B707B72B-21D8-4794-8759-A3701801B8E6}" srcOrd="2" destOrd="0" presId="urn:microsoft.com/office/officeart/2018/2/layout/IconCircleList"/>
    <dgm:cxn modelId="{404B4C2B-37F5-4FF0-B4AA-880155E4D5C8}" type="presParOf" srcId="{BF687395-6623-4AFA-BA8D-CB5509431D94}" destId="{ED9CC913-F42B-4E23-B2D2-59E7C0A116DE}" srcOrd="3" destOrd="0" presId="urn:microsoft.com/office/officeart/2018/2/layout/IconCircleList"/>
    <dgm:cxn modelId="{CBA3A8CD-10F3-45BC-95F5-472579733A9E}" type="presParOf" srcId="{F2F7BF51-2E75-4B2E-8C1B-9EAF90D66294}" destId="{3298E094-EE83-4423-894E-1B307191068C}" srcOrd="5" destOrd="0" presId="urn:microsoft.com/office/officeart/2018/2/layout/IconCircleList"/>
    <dgm:cxn modelId="{5A1BCBDD-3380-47FE-97E4-AD25981F1A61}" type="presParOf" srcId="{F2F7BF51-2E75-4B2E-8C1B-9EAF90D66294}" destId="{BD0CD195-3BD0-47DD-B15D-30E03DED9E6A}" srcOrd="6" destOrd="0" presId="urn:microsoft.com/office/officeart/2018/2/layout/IconCircleList"/>
    <dgm:cxn modelId="{938CF22D-9890-4CA7-B3CA-C2BFCD21472D}" type="presParOf" srcId="{BD0CD195-3BD0-47DD-B15D-30E03DED9E6A}" destId="{726EB4D2-AA1C-4618-BC1C-249FC92D0C92}" srcOrd="0" destOrd="0" presId="urn:microsoft.com/office/officeart/2018/2/layout/IconCircleList"/>
    <dgm:cxn modelId="{E44CF3CB-AC18-4A63-B893-273E1E8FEBD3}" type="presParOf" srcId="{BD0CD195-3BD0-47DD-B15D-30E03DED9E6A}" destId="{19B60A6C-CDA1-4E16-94DD-1D09DCF0C2B2}" srcOrd="1" destOrd="0" presId="urn:microsoft.com/office/officeart/2018/2/layout/IconCircleList"/>
    <dgm:cxn modelId="{3B8D30BE-A735-4C23-A36B-8268A3DDE59E}" type="presParOf" srcId="{BD0CD195-3BD0-47DD-B15D-30E03DED9E6A}" destId="{988CF63D-ABDC-4F2C-BBA7-1336FAEE5C6C}" srcOrd="2" destOrd="0" presId="urn:microsoft.com/office/officeart/2018/2/layout/IconCircleList"/>
    <dgm:cxn modelId="{B09442C0-B8AF-4B7F-A9BB-EEE05CB35379}" type="presParOf" srcId="{BD0CD195-3BD0-47DD-B15D-30E03DED9E6A}" destId="{3C561BAE-3AD3-4FB9-97B2-93BA371E5C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Forest	85%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Logistic Regression  87%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Naïve Bayes    74%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C8A0629D-0D94-4B1E-AF1D-8203E1DD8EBF}">
      <dgm:prSet phldrT="[Text]"/>
      <dgm:spPr/>
      <dgm:t>
        <a:bodyPr/>
        <a:lstStyle/>
        <a:p>
          <a:r>
            <a:rPr lang="en-US" dirty="0"/>
            <a:t>Decision Tree    87%</a:t>
          </a:r>
        </a:p>
      </dgm:t>
    </dgm:pt>
    <dgm:pt modelId="{3EE876CE-C84E-4699-8792-9E8C2590E3CF}" type="parTrans" cxnId="{AAB86611-B5FA-4A41-877F-56664FEDC3A4}">
      <dgm:prSet/>
      <dgm:spPr/>
      <dgm:t>
        <a:bodyPr/>
        <a:lstStyle/>
        <a:p>
          <a:endParaRPr lang="en-US"/>
        </a:p>
      </dgm:t>
    </dgm:pt>
    <dgm:pt modelId="{7F527322-B9A9-421B-BF33-9710C19B360C}" type="sibTrans" cxnId="{AAB86611-B5FA-4A41-877F-56664FEDC3A4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 custLinFactNeighborX="-412" custLinFactNeighborY="237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368AC6BA-D844-4F68-8F6F-6C75FBF7FF1A}" type="pres">
      <dgm:prSet presAssocID="{C8A0629D-0D94-4B1E-AF1D-8203E1DD8EBF}" presName="text_4" presStyleLbl="node1" presStyleIdx="3" presStyleCnt="4" custLinFactNeighborX="-1305" custLinFactNeighborY="4834">
        <dgm:presLayoutVars>
          <dgm:bulletEnabled val="1"/>
        </dgm:presLayoutVars>
      </dgm:prSet>
      <dgm:spPr/>
    </dgm:pt>
    <dgm:pt modelId="{B83D3A60-928B-44D7-8C9F-59C6C4644413}" type="pres">
      <dgm:prSet presAssocID="{C8A0629D-0D94-4B1E-AF1D-8203E1DD8EBF}" presName="accent_4" presStyleCnt="0"/>
      <dgm:spPr/>
    </dgm:pt>
    <dgm:pt modelId="{7F02CB6F-F97E-4E97-B6BC-642FF6C2CC1D}" type="pres">
      <dgm:prSet presAssocID="{C8A0629D-0D94-4B1E-AF1D-8203E1DD8EBF}" presName="accentRepeatNode" presStyleLbl="solidFgAcc1" presStyleIdx="3" presStyleCnt="4"/>
      <dgm:spPr/>
    </dgm:pt>
  </dgm:ptLst>
  <dgm:cxnLst>
    <dgm:cxn modelId="{AAB86611-B5FA-4A41-877F-56664FEDC3A4}" srcId="{7E5AA53B-3EEE-4DE4-BB81-9044890C2946}" destId="{C8A0629D-0D94-4B1E-AF1D-8203E1DD8EBF}" srcOrd="3" destOrd="0" parTransId="{3EE876CE-C84E-4699-8792-9E8C2590E3CF}" sibTransId="{7F527322-B9A9-421B-BF33-9710C19B360C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A9BB0A4C-F3D8-41E7-AD78-BC8E2B46F138}" type="presOf" srcId="{C8A0629D-0D94-4B1E-AF1D-8203E1DD8EBF}" destId="{368AC6BA-D844-4F68-8F6F-6C75FBF7FF1A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E9DA2C9C-5737-4C1A-9F0C-1969C07E2442}" type="presParOf" srcId="{90561C55-3C6E-4D53-85E1-2C50BCDDA392}" destId="{368AC6BA-D844-4F68-8F6F-6C75FBF7FF1A}" srcOrd="7" destOrd="0" presId="urn:microsoft.com/office/officeart/2008/layout/VerticalCurvedList"/>
    <dgm:cxn modelId="{567F1BAC-D2B4-4568-A39B-B1DB752EB27C}" type="presParOf" srcId="{90561C55-3C6E-4D53-85E1-2C50BCDDA392}" destId="{B83D3A60-928B-44D7-8C9F-59C6C4644413}" srcOrd="8" destOrd="0" presId="urn:microsoft.com/office/officeart/2008/layout/VerticalCurvedList"/>
    <dgm:cxn modelId="{21917C9E-9B12-4609-89E0-2C7EBD5A0567}" type="presParOf" srcId="{B83D3A60-928B-44D7-8C9F-59C6C4644413}" destId="{7F02CB6F-F97E-4E97-B6BC-642FF6C2CC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F3FBE-50AD-4AB2-94ED-204A72A84E55}">
      <dsp:nvSpPr>
        <dsp:cNvPr id="0" name=""/>
        <dsp:cNvSpPr/>
      </dsp:nvSpPr>
      <dsp:spPr>
        <a:xfrm>
          <a:off x="735974" y="714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303B-71AA-4997-83DE-0515B8A3DAC0}">
      <dsp:nvSpPr>
        <dsp:cNvPr id="0" name=""/>
        <dsp:cNvSpPr/>
      </dsp:nvSpPr>
      <dsp:spPr>
        <a:xfrm>
          <a:off x="969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2120B-472A-40A2-8CB0-2E0C9F0463B8}">
      <dsp:nvSpPr>
        <dsp:cNvPr id="0" name=""/>
        <dsp:cNvSpPr/>
      </dsp:nvSpPr>
      <dsp:spPr>
        <a:xfrm>
          <a:off x="384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sp:txBody>
      <dsp:txXfrm>
        <a:off x="384974" y="2154119"/>
        <a:ext cx="1800000" cy="810000"/>
      </dsp:txXfrm>
    </dsp:sp>
    <dsp:sp modelId="{4468DB10-0FF7-42E0-A0AA-1C6239D79140}">
      <dsp:nvSpPr>
        <dsp:cNvPr id="0" name=""/>
        <dsp:cNvSpPr/>
      </dsp:nvSpPr>
      <dsp:spPr>
        <a:xfrm>
          <a:off x="2850974" y="714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1B601-291D-4327-89EB-6AD1785F3BC4}">
      <dsp:nvSpPr>
        <dsp:cNvPr id="0" name=""/>
        <dsp:cNvSpPr/>
      </dsp:nvSpPr>
      <dsp:spPr>
        <a:xfrm>
          <a:off x="3084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3809A-DF59-48A4-88DC-DA001126EF13}">
      <dsp:nvSpPr>
        <dsp:cNvPr id="0" name=""/>
        <dsp:cNvSpPr/>
      </dsp:nvSpPr>
      <dsp:spPr>
        <a:xfrm>
          <a:off x="2499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sp:txBody>
      <dsp:txXfrm>
        <a:off x="2499974" y="2154119"/>
        <a:ext cx="1800000" cy="810000"/>
      </dsp:txXfrm>
    </dsp:sp>
    <dsp:sp modelId="{2D68BE2D-128F-4B0B-AE69-F3BC603A528A}">
      <dsp:nvSpPr>
        <dsp:cNvPr id="0" name=""/>
        <dsp:cNvSpPr/>
      </dsp:nvSpPr>
      <dsp:spPr>
        <a:xfrm>
          <a:off x="4965975" y="714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0116-B7A2-4633-AC5B-FF176C8045C1}">
      <dsp:nvSpPr>
        <dsp:cNvPr id="0" name=""/>
        <dsp:cNvSpPr/>
      </dsp:nvSpPr>
      <dsp:spPr>
        <a:xfrm>
          <a:off x="519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46043-F117-4D57-8F51-1368BC42AB33}">
      <dsp:nvSpPr>
        <dsp:cNvPr id="0" name=""/>
        <dsp:cNvSpPr/>
      </dsp:nvSpPr>
      <dsp:spPr>
        <a:xfrm>
          <a:off x="461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sp:txBody>
      <dsp:txXfrm>
        <a:off x="4614975" y="2154119"/>
        <a:ext cx="1800000" cy="810000"/>
      </dsp:txXfrm>
    </dsp:sp>
    <dsp:sp modelId="{E9C51A14-CEFD-4B6C-A2EF-9AE3E6374115}">
      <dsp:nvSpPr>
        <dsp:cNvPr id="0" name=""/>
        <dsp:cNvSpPr/>
      </dsp:nvSpPr>
      <dsp:spPr>
        <a:xfrm>
          <a:off x="7080975" y="7141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BC6C5-95B2-4A42-9EC8-C9F971FFF1EA}">
      <dsp:nvSpPr>
        <dsp:cNvPr id="0" name=""/>
        <dsp:cNvSpPr/>
      </dsp:nvSpPr>
      <dsp:spPr>
        <a:xfrm>
          <a:off x="7314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7556A-5880-4164-838F-10800710E116}">
      <dsp:nvSpPr>
        <dsp:cNvPr id="0" name=""/>
        <dsp:cNvSpPr/>
      </dsp:nvSpPr>
      <dsp:spPr>
        <a:xfrm>
          <a:off x="6729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sp:txBody>
      <dsp:txXfrm>
        <a:off x="6729975" y="2154119"/>
        <a:ext cx="1800000" cy="810000"/>
      </dsp:txXfrm>
    </dsp:sp>
    <dsp:sp modelId="{1B1BEF01-E6E5-4455-9CF7-FDBBF0D6824B}">
      <dsp:nvSpPr>
        <dsp:cNvPr id="0" name=""/>
        <dsp:cNvSpPr/>
      </dsp:nvSpPr>
      <dsp:spPr>
        <a:xfrm>
          <a:off x="9195975" y="7141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E494D-2BDB-4131-B05F-9D02BA0924C9}">
      <dsp:nvSpPr>
        <dsp:cNvPr id="0" name=""/>
        <dsp:cNvSpPr/>
      </dsp:nvSpPr>
      <dsp:spPr>
        <a:xfrm>
          <a:off x="942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C3CCB-8E1C-4D5C-A592-C942D0021BE6}">
      <dsp:nvSpPr>
        <dsp:cNvPr id="0" name=""/>
        <dsp:cNvSpPr/>
      </dsp:nvSpPr>
      <dsp:spPr>
        <a:xfrm>
          <a:off x="884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sp:txBody>
      <dsp:txXfrm>
        <a:off x="8844975" y="2154119"/>
        <a:ext cx="1800000" cy="81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F3FBE-50AD-4AB2-94ED-204A72A84E55}">
      <dsp:nvSpPr>
        <dsp:cNvPr id="0" name=""/>
        <dsp:cNvSpPr/>
      </dsp:nvSpPr>
      <dsp:spPr>
        <a:xfrm>
          <a:off x="735974" y="714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303B-71AA-4997-83DE-0515B8A3DAC0}">
      <dsp:nvSpPr>
        <dsp:cNvPr id="0" name=""/>
        <dsp:cNvSpPr/>
      </dsp:nvSpPr>
      <dsp:spPr>
        <a:xfrm>
          <a:off x="969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2120B-472A-40A2-8CB0-2E0C9F0463B8}">
      <dsp:nvSpPr>
        <dsp:cNvPr id="0" name=""/>
        <dsp:cNvSpPr/>
      </dsp:nvSpPr>
      <dsp:spPr>
        <a:xfrm>
          <a:off x="384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sp:txBody>
      <dsp:txXfrm>
        <a:off x="384974" y="2154119"/>
        <a:ext cx="1800000" cy="810000"/>
      </dsp:txXfrm>
    </dsp:sp>
    <dsp:sp modelId="{4468DB10-0FF7-42E0-A0AA-1C6239D79140}">
      <dsp:nvSpPr>
        <dsp:cNvPr id="0" name=""/>
        <dsp:cNvSpPr/>
      </dsp:nvSpPr>
      <dsp:spPr>
        <a:xfrm>
          <a:off x="2850974" y="714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1B601-291D-4327-89EB-6AD1785F3BC4}">
      <dsp:nvSpPr>
        <dsp:cNvPr id="0" name=""/>
        <dsp:cNvSpPr/>
      </dsp:nvSpPr>
      <dsp:spPr>
        <a:xfrm>
          <a:off x="3084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3809A-DF59-48A4-88DC-DA001126EF13}">
      <dsp:nvSpPr>
        <dsp:cNvPr id="0" name=""/>
        <dsp:cNvSpPr/>
      </dsp:nvSpPr>
      <dsp:spPr>
        <a:xfrm>
          <a:off x="2499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sp:txBody>
      <dsp:txXfrm>
        <a:off x="2499974" y="2154119"/>
        <a:ext cx="1800000" cy="810000"/>
      </dsp:txXfrm>
    </dsp:sp>
    <dsp:sp modelId="{2D68BE2D-128F-4B0B-AE69-F3BC603A528A}">
      <dsp:nvSpPr>
        <dsp:cNvPr id="0" name=""/>
        <dsp:cNvSpPr/>
      </dsp:nvSpPr>
      <dsp:spPr>
        <a:xfrm>
          <a:off x="4965975" y="714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0116-B7A2-4633-AC5B-FF176C8045C1}">
      <dsp:nvSpPr>
        <dsp:cNvPr id="0" name=""/>
        <dsp:cNvSpPr/>
      </dsp:nvSpPr>
      <dsp:spPr>
        <a:xfrm>
          <a:off x="519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46043-F117-4D57-8F51-1368BC42AB33}">
      <dsp:nvSpPr>
        <dsp:cNvPr id="0" name=""/>
        <dsp:cNvSpPr/>
      </dsp:nvSpPr>
      <dsp:spPr>
        <a:xfrm>
          <a:off x="461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sp:txBody>
      <dsp:txXfrm>
        <a:off x="4614975" y="2154119"/>
        <a:ext cx="1800000" cy="810000"/>
      </dsp:txXfrm>
    </dsp:sp>
    <dsp:sp modelId="{E9C51A14-CEFD-4B6C-A2EF-9AE3E6374115}">
      <dsp:nvSpPr>
        <dsp:cNvPr id="0" name=""/>
        <dsp:cNvSpPr/>
      </dsp:nvSpPr>
      <dsp:spPr>
        <a:xfrm>
          <a:off x="7080975" y="7141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BC6C5-95B2-4A42-9EC8-C9F971FFF1EA}">
      <dsp:nvSpPr>
        <dsp:cNvPr id="0" name=""/>
        <dsp:cNvSpPr/>
      </dsp:nvSpPr>
      <dsp:spPr>
        <a:xfrm>
          <a:off x="7314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7556A-5880-4164-838F-10800710E116}">
      <dsp:nvSpPr>
        <dsp:cNvPr id="0" name=""/>
        <dsp:cNvSpPr/>
      </dsp:nvSpPr>
      <dsp:spPr>
        <a:xfrm>
          <a:off x="6729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sp:txBody>
      <dsp:txXfrm>
        <a:off x="6729975" y="2154119"/>
        <a:ext cx="1800000" cy="810000"/>
      </dsp:txXfrm>
    </dsp:sp>
    <dsp:sp modelId="{1B1BEF01-E6E5-4455-9CF7-FDBBF0D6824B}">
      <dsp:nvSpPr>
        <dsp:cNvPr id="0" name=""/>
        <dsp:cNvSpPr/>
      </dsp:nvSpPr>
      <dsp:spPr>
        <a:xfrm>
          <a:off x="9195975" y="7141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E494D-2BDB-4131-B05F-9D02BA0924C9}">
      <dsp:nvSpPr>
        <dsp:cNvPr id="0" name=""/>
        <dsp:cNvSpPr/>
      </dsp:nvSpPr>
      <dsp:spPr>
        <a:xfrm>
          <a:off x="942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C3CCB-8E1C-4D5C-A592-C942D0021BE6}">
      <dsp:nvSpPr>
        <dsp:cNvPr id="0" name=""/>
        <dsp:cNvSpPr/>
      </dsp:nvSpPr>
      <dsp:spPr>
        <a:xfrm>
          <a:off x="884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sp:txBody>
      <dsp:txXfrm>
        <a:off x="8844975" y="2154119"/>
        <a:ext cx="1800000" cy="81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8BE2D-128F-4B0B-AE69-F3BC603A528A}">
      <dsp:nvSpPr>
        <dsp:cNvPr id="0" name=""/>
        <dsp:cNvSpPr/>
      </dsp:nvSpPr>
      <dsp:spPr>
        <a:xfrm>
          <a:off x="1071778" y="391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0116-B7A2-4633-AC5B-FF176C8045C1}">
      <dsp:nvSpPr>
        <dsp:cNvPr id="0" name=""/>
        <dsp:cNvSpPr/>
      </dsp:nvSpPr>
      <dsp:spPr>
        <a:xfrm>
          <a:off x="1539779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46043-F117-4D57-8F51-1368BC42AB33}">
      <dsp:nvSpPr>
        <dsp:cNvPr id="0" name=""/>
        <dsp:cNvSpPr/>
      </dsp:nvSpPr>
      <dsp:spPr>
        <a:xfrm>
          <a:off x="369778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sp:txBody>
      <dsp:txXfrm>
        <a:off x="369778" y="291911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F3FBE-50AD-4AB2-94ED-204A72A84E55}">
      <dsp:nvSpPr>
        <dsp:cNvPr id="0" name=""/>
        <dsp:cNvSpPr/>
      </dsp:nvSpPr>
      <dsp:spPr>
        <a:xfrm>
          <a:off x="735974" y="714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303B-71AA-4997-83DE-0515B8A3DAC0}">
      <dsp:nvSpPr>
        <dsp:cNvPr id="0" name=""/>
        <dsp:cNvSpPr/>
      </dsp:nvSpPr>
      <dsp:spPr>
        <a:xfrm>
          <a:off x="969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2120B-472A-40A2-8CB0-2E0C9F0463B8}">
      <dsp:nvSpPr>
        <dsp:cNvPr id="0" name=""/>
        <dsp:cNvSpPr/>
      </dsp:nvSpPr>
      <dsp:spPr>
        <a:xfrm>
          <a:off x="384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sp:txBody>
      <dsp:txXfrm>
        <a:off x="384974" y="2154119"/>
        <a:ext cx="1800000" cy="810000"/>
      </dsp:txXfrm>
    </dsp:sp>
    <dsp:sp modelId="{4468DB10-0FF7-42E0-A0AA-1C6239D79140}">
      <dsp:nvSpPr>
        <dsp:cNvPr id="0" name=""/>
        <dsp:cNvSpPr/>
      </dsp:nvSpPr>
      <dsp:spPr>
        <a:xfrm>
          <a:off x="2850974" y="714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1B601-291D-4327-89EB-6AD1785F3BC4}">
      <dsp:nvSpPr>
        <dsp:cNvPr id="0" name=""/>
        <dsp:cNvSpPr/>
      </dsp:nvSpPr>
      <dsp:spPr>
        <a:xfrm>
          <a:off x="3084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3809A-DF59-48A4-88DC-DA001126EF13}">
      <dsp:nvSpPr>
        <dsp:cNvPr id="0" name=""/>
        <dsp:cNvSpPr/>
      </dsp:nvSpPr>
      <dsp:spPr>
        <a:xfrm>
          <a:off x="2499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sp:txBody>
      <dsp:txXfrm>
        <a:off x="2499974" y="2154119"/>
        <a:ext cx="1800000" cy="810000"/>
      </dsp:txXfrm>
    </dsp:sp>
    <dsp:sp modelId="{2D68BE2D-128F-4B0B-AE69-F3BC603A528A}">
      <dsp:nvSpPr>
        <dsp:cNvPr id="0" name=""/>
        <dsp:cNvSpPr/>
      </dsp:nvSpPr>
      <dsp:spPr>
        <a:xfrm>
          <a:off x="4965975" y="714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0116-B7A2-4633-AC5B-FF176C8045C1}">
      <dsp:nvSpPr>
        <dsp:cNvPr id="0" name=""/>
        <dsp:cNvSpPr/>
      </dsp:nvSpPr>
      <dsp:spPr>
        <a:xfrm>
          <a:off x="519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46043-F117-4D57-8F51-1368BC42AB33}">
      <dsp:nvSpPr>
        <dsp:cNvPr id="0" name=""/>
        <dsp:cNvSpPr/>
      </dsp:nvSpPr>
      <dsp:spPr>
        <a:xfrm>
          <a:off x="461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sp:txBody>
      <dsp:txXfrm>
        <a:off x="4614975" y="2154119"/>
        <a:ext cx="1800000" cy="810000"/>
      </dsp:txXfrm>
    </dsp:sp>
    <dsp:sp modelId="{E9C51A14-CEFD-4B6C-A2EF-9AE3E6374115}">
      <dsp:nvSpPr>
        <dsp:cNvPr id="0" name=""/>
        <dsp:cNvSpPr/>
      </dsp:nvSpPr>
      <dsp:spPr>
        <a:xfrm>
          <a:off x="7080975" y="7141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BC6C5-95B2-4A42-9EC8-C9F971FFF1EA}">
      <dsp:nvSpPr>
        <dsp:cNvPr id="0" name=""/>
        <dsp:cNvSpPr/>
      </dsp:nvSpPr>
      <dsp:spPr>
        <a:xfrm>
          <a:off x="7314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7556A-5880-4164-838F-10800710E116}">
      <dsp:nvSpPr>
        <dsp:cNvPr id="0" name=""/>
        <dsp:cNvSpPr/>
      </dsp:nvSpPr>
      <dsp:spPr>
        <a:xfrm>
          <a:off x="6729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sp:txBody>
      <dsp:txXfrm>
        <a:off x="6729975" y="2154119"/>
        <a:ext cx="1800000" cy="810000"/>
      </dsp:txXfrm>
    </dsp:sp>
    <dsp:sp modelId="{1B1BEF01-E6E5-4455-9CF7-FDBBF0D6824B}">
      <dsp:nvSpPr>
        <dsp:cNvPr id="0" name=""/>
        <dsp:cNvSpPr/>
      </dsp:nvSpPr>
      <dsp:spPr>
        <a:xfrm>
          <a:off x="9195975" y="7141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E494D-2BDB-4131-B05F-9D02BA0924C9}">
      <dsp:nvSpPr>
        <dsp:cNvPr id="0" name=""/>
        <dsp:cNvSpPr/>
      </dsp:nvSpPr>
      <dsp:spPr>
        <a:xfrm>
          <a:off x="942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C3CCB-8E1C-4D5C-A592-C942D0021BE6}">
      <dsp:nvSpPr>
        <dsp:cNvPr id="0" name=""/>
        <dsp:cNvSpPr/>
      </dsp:nvSpPr>
      <dsp:spPr>
        <a:xfrm>
          <a:off x="884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sp:txBody>
      <dsp:txXfrm>
        <a:off x="8844975" y="2154119"/>
        <a:ext cx="1800000" cy="81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B2C91-F162-4634-A219-671729D2E0EE}">
      <dsp:nvSpPr>
        <dsp:cNvPr id="0" name=""/>
        <dsp:cNvSpPr/>
      </dsp:nvSpPr>
      <dsp:spPr>
        <a:xfrm>
          <a:off x="89322" y="876102"/>
          <a:ext cx="1326291" cy="13809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5E758-7E06-4A57-93EF-52C2F9178741}">
      <dsp:nvSpPr>
        <dsp:cNvPr id="0" name=""/>
        <dsp:cNvSpPr/>
      </dsp:nvSpPr>
      <dsp:spPr>
        <a:xfrm>
          <a:off x="402451" y="1209141"/>
          <a:ext cx="769249" cy="800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D34A9-8D8B-4B67-9143-F532639E6894}">
      <dsp:nvSpPr>
        <dsp:cNvPr id="0" name=""/>
        <dsp:cNvSpPr/>
      </dsp:nvSpPr>
      <dsp:spPr>
        <a:xfrm>
          <a:off x="1634721" y="981936"/>
          <a:ext cx="3255027" cy="1380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goal was to determine the efficiency of a police beat based on the crime type, police district and ward.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34721" y="981936"/>
        <a:ext cx="3255027" cy="1380920"/>
      </dsp:txXfrm>
    </dsp:sp>
    <dsp:sp modelId="{1102B58B-E10F-4F8E-AB12-DB825B3E066D}">
      <dsp:nvSpPr>
        <dsp:cNvPr id="0" name=""/>
        <dsp:cNvSpPr/>
      </dsp:nvSpPr>
      <dsp:spPr>
        <a:xfrm>
          <a:off x="5459105" y="863149"/>
          <a:ext cx="1380920" cy="13809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032-8F5C-4AEB-B6CA-3A7EE8E562A2}">
      <dsp:nvSpPr>
        <dsp:cNvPr id="0" name=""/>
        <dsp:cNvSpPr/>
      </dsp:nvSpPr>
      <dsp:spPr>
        <a:xfrm>
          <a:off x="5787365" y="1144866"/>
          <a:ext cx="800933" cy="800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D5B95-B732-4C76-BBEA-955311BCE4B5}">
      <dsp:nvSpPr>
        <dsp:cNvPr id="0" name=""/>
        <dsp:cNvSpPr/>
      </dsp:nvSpPr>
      <dsp:spPr>
        <a:xfrm>
          <a:off x="6975468" y="691376"/>
          <a:ext cx="3958015" cy="1726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 </a:t>
          </a: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beat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is the smallest </a:t>
          </a: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police geographic area with a dedicated police  car.  Three to five beats make up a police sector, and three sectors make up a police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district.</a:t>
          </a:r>
        </a:p>
      </dsp:txBody>
      <dsp:txXfrm>
        <a:off x="6975468" y="691376"/>
        <a:ext cx="3958015" cy="1726095"/>
      </dsp:txXfrm>
    </dsp:sp>
    <dsp:sp modelId="{E1E3BD92-2FD8-4D84-B234-330E8984A4CA}">
      <dsp:nvSpPr>
        <dsp:cNvPr id="0" name=""/>
        <dsp:cNvSpPr/>
      </dsp:nvSpPr>
      <dsp:spPr>
        <a:xfrm>
          <a:off x="127366" y="2803466"/>
          <a:ext cx="1380920" cy="13809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F4D2F-3E5B-4D0A-B117-8C16FCF27710}">
      <dsp:nvSpPr>
        <dsp:cNvPr id="0" name=""/>
        <dsp:cNvSpPr/>
      </dsp:nvSpPr>
      <dsp:spPr>
        <a:xfrm>
          <a:off x="412577" y="3117388"/>
          <a:ext cx="800933" cy="800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CC913-F42B-4E23-B2D2-59E7C0A116DE}">
      <dsp:nvSpPr>
        <dsp:cNvPr id="0" name=""/>
        <dsp:cNvSpPr/>
      </dsp:nvSpPr>
      <dsp:spPr>
        <a:xfrm>
          <a:off x="1567868" y="2526585"/>
          <a:ext cx="3817495" cy="1868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Chicago police hold a monthly regular policing strategy meeting for the public to provide safety feedback based on the recent crime events.</a:t>
          </a:r>
        </a:p>
      </dsp:txBody>
      <dsp:txXfrm>
        <a:off x="1567868" y="2526585"/>
        <a:ext cx="3817495" cy="1868592"/>
      </dsp:txXfrm>
    </dsp:sp>
    <dsp:sp modelId="{726EB4D2-AA1C-4618-BC1C-249FC92D0C92}">
      <dsp:nvSpPr>
        <dsp:cNvPr id="0" name=""/>
        <dsp:cNvSpPr/>
      </dsp:nvSpPr>
      <dsp:spPr>
        <a:xfrm>
          <a:off x="5514973" y="2733661"/>
          <a:ext cx="1380920" cy="13809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60A6C-CDA1-4E16-94DD-1D09DCF0C2B2}">
      <dsp:nvSpPr>
        <dsp:cNvPr id="0" name=""/>
        <dsp:cNvSpPr/>
      </dsp:nvSpPr>
      <dsp:spPr>
        <a:xfrm>
          <a:off x="5953299" y="3023655"/>
          <a:ext cx="800933" cy="8009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61BAE-3AD3-4FB9-97B2-93BA371E5C16}">
      <dsp:nvSpPr>
        <dsp:cNvPr id="0" name=""/>
        <dsp:cNvSpPr/>
      </dsp:nvSpPr>
      <dsp:spPr>
        <a:xfrm>
          <a:off x="7100727" y="2690921"/>
          <a:ext cx="3529979" cy="1380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intent is to use these metrics to determine the most effective police district based on the crime type.  Data will be used to re-assign resources to improve arrest rates.</a:t>
          </a:r>
        </a:p>
      </dsp:txBody>
      <dsp:txXfrm>
        <a:off x="7100727" y="2690921"/>
        <a:ext cx="3529979" cy="1380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Random Forest	85%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59122" y="207085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Logistic Regression  87%</a:t>
          </a: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Naïve Bayes    74%</a:t>
          </a: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AC6BA-D844-4F68-8F6F-6C75FBF7FF1A}">
      <dsp:nvSpPr>
        <dsp:cNvPr id="0" name=""/>
        <dsp:cNvSpPr/>
      </dsp:nvSpPr>
      <dsp:spPr>
        <a:xfrm>
          <a:off x="321068" y="2768169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Decision Tree    87%</a:t>
          </a:r>
        </a:p>
      </dsp:txBody>
      <dsp:txXfrm>
        <a:off x="321068" y="2768169"/>
        <a:ext cx="6402340" cy="548276"/>
      </dsp:txXfrm>
    </dsp:sp>
    <dsp:sp modelId="{7F02CB6F-F97E-4E97-B6BC-642FF6C2CC1D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4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9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5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Learning Type – Supervised, Unsupervised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Result Type – Classification,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Complexity of the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Basic Vs Enhancement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Learning Type – Supervised, Unsupervised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Result Type – Classification,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Complexity of the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Basic Vs Enhancement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9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Learning Type – Supervised, Unsupervised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Result Type – Classification,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Complexity of the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Basic Vs Enhancement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10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6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5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0">
            <a:extLst>
              <a:ext uri="{FF2B5EF4-FFF2-40B4-BE49-F238E27FC236}">
                <a16:creationId xmlns:a16="http://schemas.microsoft.com/office/drawing/2014/main" id="{0D58EE62-711B-4B69-AB72-8BA2A9149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25" r="-1" b="-2"/>
          <a:stretch/>
        </p:blipFill>
        <p:spPr>
          <a:xfrm>
            <a:off x="-10" y="10"/>
            <a:ext cx="7554140" cy="4266944"/>
          </a:xfrm>
          <a:prstGeom prst="rect">
            <a:avLst/>
          </a:prstGeom>
        </p:spPr>
      </p:pic>
      <p:sp>
        <p:nvSpPr>
          <p:cNvPr id="51" name="Rectangle 42">
            <a:extLst>
              <a:ext uri="{FF2B5EF4-FFF2-40B4-BE49-F238E27FC236}">
                <a16:creationId xmlns:a16="http://schemas.microsoft.com/office/drawing/2014/main" id="{2772FBDF-FDA4-4E18-B1BD-DF0D9E54C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67831"/>
            <a:ext cx="7552502" cy="2590169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45" y="4571122"/>
            <a:ext cx="6591957" cy="103790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Chicago Crimes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45" y="5603909"/>
            <a:ext cx="6591957" cy="525793"/>
          </a:xfrm>
        </p:spPr>
        <p:txBody>
          <a:bodyPr>
            <a:normAutofit/>
          </a:bodyPr>
          <a:lstStyle/>
          <a:p>
            <a:r>
              <a:rPr lang="en-US" sz="1600" noProof="1">
                <a:solidFill>
                  <a:srgbClr val="EBEBEB"/>
                </a:solidFill>
              </a:rPr>
              <a:t>Machine learning</a:t>
            </a:r>
          </a:p>
          <a:p>
            <a:endParaRPr lang="en-US" sz="1600" dirty="0">
              <a:solidFill>
                <a:srgbClr val="EBEBEB"/>
              </a:solidFill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D19A3BB8-2318-47B0-AF9E-2E418FA40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4220158"/>
            <a:ext cx="7554921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A88E001C-E309-4F4D-80E8-43F405F3A7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19" r="32228"/>
          <a:stretch/>
        </p:blipFill>
        <p:spPr>
          <a:xfrm>
            <a:off x="7554150" y="10"/>
            <a:ext cx="4637861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7C7EF06-04D8-4D07-AA7E-252F86758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42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EFF"/>
                </a:solidFill>
              </a:rPr>
              <a:t>Machine learning workflow</a:t>
            </a:r>
          </a:p>
        </p:txBody>
      </p:sp>
      <p:graphicFrame>
        <p:nvGraphicFramePr>
          <p:cNvPr id="26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35558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36F11D05-2C77-4974-B7BB-ECEEAC258A39}"/>
              </a:ext>
            </a:extLst>
          </p:cNvPr>
          <p:cNvSpPr/>
          <p:nvPr/>
        </p:nvSpPr>
        <p:spPr>
          <a:xfrm>
            <a:off x="4863880" y="3307500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FC6D7CB-3AE7-41F7-93F6-A6426CBB1BFB}"/>
              </a:ext>
            </a:extLst>
          </p:cNvPr>
          <p:cNvSpPr/>
          <p:nvPr/>
        </p:nvSpPr>
        <p:spPr>
          <a:xfrm>
            <a:off x="2737858" y="3343706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920B7A-0E5E-4517-AA7C-70EF8EFE25F6}"/>
              </a:ext>
            </a:extLst>
          </p:cNvPr>
          <p:cNvSpPr/>
          <p:nvPr/>
        </p:nvSpPr>
        <p:spPr>
          <a:xfrm>
            <a:off x="6993217" y="3296387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3A327B9-ADE3-4AD6-ACE4-27C1DAAC679E}"/>
              </a:ext>
            </a:extLst>
          </p:cNvPr>
          <p:cNvSpPr/>
          <p:nvPr/>
        </p:nvSpPr>
        <p:spPr>
          <a:xfrm>
            <a:off x="8991756" y="3232143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2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EFF"/>
                </a:solidFill>
              </a:rPr>
              <a:t>Machine learning workflow</a:t>
            </a:r>
          </a:p>
        </p:txBody>
      </p:sp>
      <p:graphicFrame>
        <p:nvGraphicFramePr>
          <p:cNvPr id="26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48299104"/>
              </p:ext>
            </p:extLst>
          </p:nvPr>
        </p:nvGraphicFramePr>
        <p:xfrm>
          <a:off x="581025" y="2181225"/>
          <a:ext cx="4339558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0F6769-B81F-4D31-B679-B02EE3C2198A}"/>
              </a:ext>
            </a:extLst>
          </p:cNvPr>
          <p:cNvSpPr txBox="1"/>
          <p:nvPr/>
        </p:nvSpPr>
        <p:spPr>
          <a:xfrm>
            <a:off x="4920583" y="2723121"/>
            <a:ext cx="5693529" cy="21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78868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EFF"/>
                </a:solidFill>
              </a:rPr>
              <a:t>Machine learning workflow</a:t>
            </a:r>
          </a:p>
        </p:txBody>
      </p:sp>
      <p:graphicFrame>
        <p:nvGraphicFramePr>
          <p:cNvPr id="26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35558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36F11D05-2C77-4974-B7BB-ECEEAC258A39}"/>
              </a:ext>
            </a:extLst>
          </p:cNvPr>
          <p:cNvSpPr/>
          <p:nvPr/>
        </p:nvSpPr>
        <p:spPr>
          <a:xfrm>
            <a:off x="4863880" y="3307500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FC6D7CB-3AE7-41F7-93F6-A6426CBB1BFB}"/>
              </a:ext>
            </a:extLst>
          </p:cNvPr>
          <p:cNvSpPr/>
          <p:nvPr/>
        </p:nvSpPr>
        <p:spPr>
          <a:xfrm>
            <a:off x="2737858" y="3343706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920B7A-0E5E-4517-AA7C-70EF8EFE25F6}"/>
              </a:ext>
            </a:extLst>
          </p:cNvPr>
          <p:cNvSpPr/>
          <p:nvPr/>
        </p:nvSpPr>
        <p:spPr>
          <a:xfrm>
            <a:off x="6993217" y="3296387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3A327B9-ADE3-4AD6-ACE4-27C1DAAC679E}"/>
              </a:ext>
            </a:extLst>
          </p:cNvPr>
          <p:cNvSpPr/>
          <p:nvPr/>
        </p:nvSpPr>
        <p:spPr>
          <a:xfrm>
            <a:off x="8991756" y="3232143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208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8" y="745223"/>
            <a:ext cx="2662149" cy="91951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Naïve Bayes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414478" y="1204980"/>
            <a:ext cx="1087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Features:  </a:t>
            </a:r>
            <a:r>
              <a:rPr lang="en-US" sz="2400" dirty="0">
                <a:solidFill>
                  <a:schemeClr val="bg1"/>
                </a:solidFill>
              </a:rPr>
              <a:t>IUCR, Time of Occurrence, Location (modified Latitude/Longitude)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3356167" y="5016834"/>
            <a:ext cx="6635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371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Accuracy = 371/500 = 74.2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8019"/>
              </p:ext>
            </p:extLst>
          </p:nvPr>
        </p:nvGraphicFramePr>
        <p:xfrm>
          <a:off x="5997769" y="1994176"/>
          <a:ext cx="5414550" cy="22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29185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22,049/119,566 = 18.4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(22,049+1,272,029)/1,885,791= 68.6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04C4EA-8F2F-435E-B8AE-6E6A64A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66421"/>
              </p:ext>
            </p:extLst>
          </p:nvPr>
        </p:nvGraphicFramePr>
        <p:xfrm>
          <a:off x="414478" y="1895978"/>
          <a:ext cx="5414552" cy="232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8">
                  <a:extLst>
                    <a:ext uri="{9D8B030D-6E8A-4147-A177-3AD203B41FA5}">
                      <a16:colId xmlns:a16="http://schemas.microsoft.com/office/drawing/2014/main" val="298406266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576934676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80111643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340195838"/>
                    </a:ext>
                  </a:extLst>
                </a:gridCol>
              </a:tblGrid>
              <a:tr h="5840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4455"/>
                  </a:ext>
                </a:extLst>
              </a:tr>
              <a:tr h="378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TN = 1,272,029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FP = 97,517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1,369,546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462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FN = 494,196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TP = 22,049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516,245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77384"/>
                  </a:ext>
                </a:extLst>
              </a:tr>
              <a:tr h="5179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1,766,225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119,566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1,885,791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44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8" y="745223"/>
            <a:ext cx="3415400" cy="91951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RANDOM FOREST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414478" y="1204980"/>
            <a:ext cx="1087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Features: IUCR, Time of Occurrence, Location (modified Latitude/Longitude)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3356167" y="5016834"/>
            <a:ext cx="6596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425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425/500 = 85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76156"/>
              </p:ext>
            </p:extLst>
          </p:nvPr>
        </p:nvGraphicFramePr>
        <p:xfrm>
          <a:off x="5997769" y="1994176"/>
          <a:ext cx="5414550" cy="22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29185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332,810/422,959 = 78.7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(332,810+1,279,397)/1,885,791= 85.5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04C4EA-8F2F-435E-B8AE-6E6A64A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67288"/>
              </p:ext>
            </p:extLst>
          </p:nvPr>
        </p:nvGraphicFramePr>
        <p:xfrm>
          <a:off x="414478" y="1895978"/>
          <a:ext cx="5414552" cy="232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8">
                  <a:extLst>
                    <a:ext uri="{9D8B030D-6E8A-4147-A177-3AD203B41FA5}">
                      <a16:colId xmlns:a16="http://schemas.microsoft.com/office/drawing/2014/main" val="298406266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576934676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80111643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340195838"/>
                    </a:ext>
                  </a:extLst>
                </a:gridCol>
              </a:tblGrid>
              <a:tr h="5840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445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TN = 1,279,397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FP = 90,149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1,369,546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462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FN = 183,435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TP = 332,810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516,245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77384"/>
                  </a:ext>
                </a:extLst>
              </a:tr>
              <a:tr h="5179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1,462,832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422,959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1,885,791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8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8" y="745223"/>
            <a:ext cx="4343052" cy="91951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414478" y="1204980"/>
            <a:ext cx="11363044" cy="45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Features: IUCR, Time of Occurrence, Location (modified Latitude/Longitude)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3356168" y="5016834"/>
            <a:ext cx="6821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332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332/500 = 66.4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17884"/>
              </p:ext>
            </p:extLst>
          </p:nvPr>
        </p:nvGraphicFramePr>
        <p:xfrm>
          <a:off x="5997769" y="1994176"/>
          <a:ext cx="5414550" cy="22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29185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309,320/672,609 = 45.9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(309,320+1,006,257)/1,885,791= 69.7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04C4EA-8F2F-435E-B8AE-6E6A64A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43466"/>
              </p:ext>
            </p:extLst>
          </p:nvPr>
        </p:nvGraphicFramePr>
        <p:xfrm>
          <a:off x="414478" y="1895978"/>
          <a:ext cx="5414552" cy="232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8">
                  <a:extLst>
                    <a:ext uri="{9D8B030D-6E8A-4147-A177-3AD203B41FA5}">
                      <a16:colId xmlns:a16="http://schemas.microsoft.com/office/drawing/2014/main" val="298406266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576934676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80111643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340195838"/>
                    </a:ext>
                  </a:extLst>
                </a:gridCol>
              </a:tblGrid>
              <a:tr h="5840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445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TN = 1,006,257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FP = 363,289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1,369,546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462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FN = 206,925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TP = 309,320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516,245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77384"/>
                  </a:ext>
                </a:extLst>
              </a:tr>
              <a:tr h="5179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1,213,182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672,609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1,885,791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93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7" y="745223"/>
            <a:ext cx="4091261" cy="91951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414478" y="1204980"/>
            <a:ext cx="1124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Features: Crime type, Domestic crime(Y/N),  District, Ward,  Community Areas, Beat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2892340" y="5052855"/>
            <a:ext cx="75503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203,786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176,662 out of 203,786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176,662/203,786 = 86.7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24502"/>
              </p:ext>
            </p:extLst>
          </p:nvPr>
        </p:nvGraphicFramePr>
        <p:xfrm>
          <a:off x="5997769" y="1994176"/>
          <a:ext cx="5414550" cy="22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29185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5,949/7,254 = 82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(5,949+50,984)/65,405 = 87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04C4EA-8F2F-435E-B8AE-6E6A64A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953534"/>
              </p:ext>
            </p:extLst>
          </p:nvPr>
        </p:nvGraphicFramePr>
        <p:xfrm>
          <a:off x="414477" y="1905048"/>
          <a:ext cx="5414552" cy="241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8">
                  <a:extLst>
                    <a:ext uri="{9D8B030D-6E8A-4147-A177-3AD203B41FA5}">
                      <a16:colId xmlns:a16="http://schemas.microsoft.com/office/drawing/2014/main" val="298406266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576934676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80111643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340195838"/>
                    </a:ext>
                  </a:extLst>
                </a:gridCol>
              </a:tblGrid>
              <a:tr h="7612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4455"/>
                  </a:ext>
                </a:extLst>
              </a:tr>
              <a:tr h="556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TN = 50,984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FP = 1,305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52,289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4625"/>
                  </a:ext>
                </a:extLst>
              </a:tr>
              <a:tr h="556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FN = 7,167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TP = 5,949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13,116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77384"/>
                  </a:ext>
                </a:extLst>
              </a:tr>
              <a:tr h="49364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58,151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7,254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65,405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87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18" y="640837"/>
            <a:ext cx="2662149" cy="91951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Naïve Bayes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683655" y="1158312"/>
            <a:ext cx="1087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Features: IUCR, Community Area, Police Beats,  Hour,  Month</a:t>
            </a:r>
          </a:p>
        </p:txBody>
      </p:sp>
      <p:pic>
        <p:nvPicPr>
          <p:cNvPr id="21" name="table">
            <a:extLst>
              <a:ext uri="{FF2B5EF4-FFF2-40B4-BE49-F238E27FC236}">
                <a16:creationId xmlns:a16="http://schemas.microsoft.com/office/drawing/2014/main" id="{D2809D83-F9B4-4E39-9AE3-37072E36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78" y="1954284"/>
            <a:ext cx="5221055" cy="234996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3356167" y="5016834"/>
            <a:ext cx="6463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371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371/500 = 74.2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25306"/>
              </p:ext>
            </p:extLst>
          </p:nvPr>
        </p:nvGraphicFramePr>
        <p:xfrm>
          <a:off x="5997769" y="1994176"/>
          <a:ext cx="5414550" cy="22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29185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1,113/4,743 = 23.5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(1,113+58,396)/77,032= 77.3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</p:spTree>
    <p:extLst>
      <p:ext uri="{BB962C8B-B14F-4D97-AF65-F5344CB8AC3E}">
        <p14:creationId xmlns:p14="http://schemas.microsoft.com/office/powerpoint/2010/main" val="261689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A979-A4CF-4C02-8B38-3786EDBC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115"/>
            <a:ext cx="3379524" cy="646331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AF6A-EBD8-4701-8A1F-4A7A5259EAEC}"/>
              </a:ext>
            </a:extLst>
          </p:cNvPr>
          <p:cNvSpPr txBox="1"/>
          <p:nvPr/>
        </p:nvSpPr>
        <p:spPr>
          <a:xfrm>
            <a:off x="581192" y="1177100"/>
            <a:ext cx="1087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Features: IUCR , Community Area, Police Beats, Hour,  Month</a:t>
            </a: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3716D02B-6A29-47E1-8441-5528D185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0" y="2054612"/>
            <a:ext cx="5901497" cy="2434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D721202-EDD0-4CC8-8FDC-37DB8E089390}"/>
              </a:ext>
            </a:extLst>
          </p:cNvPr>
          <p:cNvSpPr/>
          <p:nvPr/>
        </p:nvSpPr>
        <p:spPr>
          <a:xfrm>
            <a:off x="3363221" y="5238256"/>
            <a:ext cx="6522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427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427/500 = 85.4 percent</a:t>
            </a:r>
          </a:p>
        </p:txBody>
      </p:sp>
      <p:graphicFrame>
        <p:nvGraphicFramePr>
          <p:cNvPr id="18" name="Table 24">
            <a:extLst>
              <a:ext uri="{FF2B5EF4-FFF2-40B4-BE49-F238E27FC236}">
                <a16:creationId xmlns:a16="http://schemas.microsoft.com/office/drawing/2014/main" id="{7775C4F4-894D-4AE3-A95F-34E361D37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98181"/>
              </p:ext>
            </p:extLst>
          </p:nvPr>
        </p:nvGraphicFramePr>
        <p:xfrm>
          <a:off x="6464231" y="2095657"/>
          <a:ext cx="5414550" cy="2352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56941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95332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7,516/11,198 = 67.1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(7,516+58,344)/77,032= 85.5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DE60C37-4D29-4E88-9500-09883C4A80D2}"/>
              </a:ext>
            </a:extLst>
          </p:cNvPr>
          <p:cNvSpPr txBox="1"/>
          <p:nvPr/>
        </p:nvSpPr>
        <p:spPr>
          <a:xfrm>
            <a:off x="3590241" y="4643038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</p:spTree>
    <p:extLst>
      <p:ext uri="{BB962C8B-B14F-4D97-AF65-F5344CB8AC3E}">
        <p14:creationId xmlns:p14="http://schemas.microsoft.com/office/powerpoint/2010/main" val="232600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EFF"/>
                </a:solidFill>
              </a:rPr>
              <a:t>Efficiency Metrics of CHICAGO PD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BDD54EB-43BA-46C9-BDFF-7A795ABA0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130581"/>
              </p:ext>
            </p:extLst>
          </p:nvPr>
        </p:nvGraphicFramePr>
        <p:xfrm>
          <a:off x="515350" y="1760661"/>
          <a:ext cx="11029950" cy="4395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355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D230-7BD6-4636-8421-D8F45252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Beat</a:t>
            </a:r>
          </a:p>
        </p:txBody>
      </p:sp>
      <p:pic>
        <p:nvPicPr>
          <p:cNvPr id="4" name="Picture Placeholder 23">
            <a:extLst>
              <a:ext uri="{FF2B5EF4-FFF2-40B4-BE49-F238E27FC236}">
                <a16:creationId xmlns:a16="http://schemas.microsoft.com/office/drawing/2014/main" id="{F6ABD353-0C32-4854-A274-1107773B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15800" y="2370661"/>
            <a:ext cx="1217130" cy="911672"/>
          </a:xfrm>
          <a:prstGeom prst="ellipse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659175-8172-45B0-902B-412C9CF052B8}"/>
              </a:ext>
            </a:extLst>
          </p:cNvPr>
          <p:cNvSpPr txBox="1">
            <a:spLocks/>
          </p:cNvSpPr>
          <p:nvPr/>
        </p:nvSpPr>
        <p:spPr>
          <a:xfrm>
            <a:off x="1999635" y="2418150"/>
            <a:ext cx="2084334" cy="82903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Vishnumurthy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79380E6-3E74-484E-8DDC-DDAB1264A0FF}"/>
              </a:ext>
            </a:extLst>
          </p:cNvPr>
          <p:cNvSpPr txBox="1">
            <a:spLocks/>
          </p:cNvSpPr>
          <p:nvPr/>
        </p:nvSpPr>
        <p:spPr>
          <a:xfrm>
            <a:off x="6008848" y="2418150"/>
            <a:ext cx="2042781" cy="65654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Ramesh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Kalagnanam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9788704-B76A-4DDA-AD70-065BD1D397E3}"/>
              </a:ext>
            </a:extLst>
          </p:cNvPr>
          <p:cNvSpPr txBox="1">
            <a:spLocks/>
          </p:cNvSpPr>
          <p:nvPr/>
        </p:nvSpPr>
        <p:spPr>
          <a:xfrm>
            <a:off x="10018063" y="2418150"/>
            <a:ext cx="1572736" cy="65654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Kevin Kao</a:t>
            </a:r>
          </a:p>
        </p:txBody>
      </p:sp>
      <p:pic>
        <p:nvPicPr>
          <p:cNvPr id="8" name="Picture Placeholder 29">
            <a:extLst>
              <a:ext uri="{FF2B5EF4-FFF2-40B4-BE49-F238E27FC236}">
                <a16:creationId xmlns:a16="http://schemas.microsoft.com/office/drawing/2014/main" id="{0C1F0B59-FA9E-4392-81D6-F09399FB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284" y="4023015"/>
            <a:ext cx="1128326" cy="1217130"/>
          </a:xfrm>
          <a:prstGeom prst="ellipse">
            <a:avLst/>
          </a:prstGeom>
        </p:spPr>
      </p:pic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71368F0-82A2-46BA-BA86-FB2CF309116D}"/>
              </a:ext>
            </a:extLst>
          </p:cNvPr>
          <p:cNvSpPr txBox="1">
            <a:spLocks/>
          </p:cNvSpPr>
          <p:nvPr/>
        </p:nvSpPr>
        <p:spPr>
          <a:xfrm>
            <a:off x="1999635" y="4184865"/>
            <a:ext cx="1572736" cy="65654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Frances Doyle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2BBA5BAC-ACE0-45A3-AEC3-52F3811260C2}"/>
              </a:ext>
            </a:extLst>
          </p:cNvPr>
          <p:cNvSpPr txBox="1">
            <a:spLocks/>
          </p:cNvSpPr>
          <p:nvPr/>
        </p:nvSpPr>
        <p:spPr>
          <a:xfrm>
            <a:off x="6008849" y="4184865"/>
            <a:ext cx="1920042" cy="65654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Harshvardhan Suresh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D9D3C7E0-71CB-4FDD-A6E2-7A7C2A858DCB}"/>
              </a:ext>
            </a:extLst>
          </p:cNvPr>
          <p:cNvSpPr txBox="1">
            <a:spLocks/>
          </p:cNvSpPr>
          <p:nvPr/>
        </p:nvSpPr>
        <p:spPr>
          <a:xfrm>
            <a:off x="10028714" y="4184865"/>
            <a:ext cx="1739216" cy="78410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Strawinski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D291AF71-A226-4038-A58D-7DDCD167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48140" y="2335508"/>
            <a:ext cx="1217130" cy="911672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 cmpd="sng" algn="ctr">
            <a:solidFill>
              <a:schemeClr val="bg1"/>
            </a:solidFill>
            <a:prstDash val="solid"/>
            <a:miter lim="800000"/>
          </a:ln>
          <a:effectLst/>
        </p:spPr>
      </p:pic>
      <p:pic>
        <p:nvPicPr>
          <p:cNvPr id="16" name="Picture Placeholder 29">
            <a:extLst>
              <a:ext uri="{FF2B5EF4-FFF2-40B4-BE49-F238E27FC236}">
                <a16:creationId xmlns:a16="http://schemas.microsoft.com/office/drawing/2014/main" id="{CDC4965D-4A38-4722-A265-2F10ACA763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284" y="2104141"/>
            <a:ext cx="1128326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</p:pic>
      <p:pic>
        <p:nvPicPr>
          <p:cNvPr id="17" name="Picture Placeholder 23">
            <a:extLst>
              <a:ext uri="{FF2B5EF4-FFF2-40B4-BE49-F238E27FC236}">
                <a16:creationId xmlns:a16="http://schemas.microsoft.com/office/drawing/2014/main" id="{6BEF499A-3597-4595-A35B-CE671BF1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48140" y="4057301"/>
            <a:ext cx="1217130" cy="911672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 cmpd="sng" algn="ctr">
            <a:solidFill>
              <a:schemeClr val="bg1"/>
            </a:solidFill>
            <a:prstDash val="solid"/>
            <a:miter lim="800000"/>
          </a:ln>
          <a:effectLst/>
        </p:spPr>
      </p:pic>
      <p:pic>
        <p:nvPicPr>
          <p:cNvPr id="18" name="Picture Placeholder 23">
            <a:extLst>
              <a:ext uri="{FF2B5EF4-FFF2-40B4-BE49-F238E27FC236}">
                <a16:creationId xmlns:a16="http://schemas.microsoft.com/office/drawing/2014/main" id="{60EFA2D1-B060-422C-81E4-65524583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43307" y="4201876"/>
            <a:ext cx="1217130" cy="911672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 cmpd="sng" algn="ctr">
            <a:solidFill>
              <a:schemeClr val="bg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0590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175732C-A509-470D-9836-76E48191B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2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Efficiency Metrics of CHICAGO PD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76D5795-E463-41B9-85D2-473EE0A4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CF27612-C535-4D0C-9EAE-87F74C97B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BFEC1B-A380-4A69-AC71-88399B644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89AB692-3273-4D6B-8AA7-674073E9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478D51AA-F115-4057-B3B8-AAB8FBC1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4" y="1896533"/>
            <a:ext cx="7225074" cy="3962266"/>
          </a:xfrm>
        </p:spPr>
        <p:txBody>
          <a:bodyPr>
            <a:normAutofit/>
          </a:bodyPr>
          <a:lstStyle/>
          <a:p>
            <a:r>
              <a:rPr lang="en-US" sz="2400" dirty="0"/>
              <a:t>With features- Crime type, Ward, Police District and Police Beat, the model works with an accuracy of 87%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Limitations in dataset: </a:t>
            </a:r>
          </a:p>
          <a:p>
            <a:pPr lvl="1"/>
            <a:r>
              <a:rPr lang="en-US" sz="2400" dirty="0"/>
              <a:t>The lag between event and arrest is unknown.</a:t>
            </a:r>
          </a:p>
          <a:p>
            <a:pPr lvl="1"/>
            <a:r>
              <a:rPr lang="en-US" sz="2400" dirty="0"/>
              <a:t>This missing data would help calculating efficiency better.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08C762-ACEB-47E0-82EA-26CFC2981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3" r="4665"/>
          <a:stretch/>
        </p:blipFill>
        <p:spPr>
          <a:xfrm>
            <a:off x="8042590" y="641102"/>
            <a:ext cx="3702877" cy="2828500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93D58E-DBB4-42E7-875A-044C9D37C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7" r="7401" b="-2"/>
          <a:stretch/>
        </p:blipFill>
        <p:spPr>
          <a:xfrm>
            <a:off x="8042590" y="3562063"/>
            <a:ext cx="3702877" cy="28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9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171785" y="76204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Algorithm with best outcomes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25440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681F-6B71-4B4F-8D4B-C9A4590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532B-07FC-406E-A09F-08AC2A42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3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F495E-D90F-4F04-8BAD-DD4537B1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9F5-F506-4C6C-BBF2-CA5D41A8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we doing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 crime dataset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workflow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walk through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outcomes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Plots</a:t>
            </a:r>
          </a:p>
        </p:txBody>
      </p:sp>
    </p:spTree>
    <p:extLst>
      <p:ext uri="{BB962C8B-B14F-4D97-AF65-F5344CB8AC3E}">
        <p14:creationId xmlns:p14="http://schemas.microsoft.com/office/powerpoint/2010/main" val="224494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5358-0F9A-4135-9F8F-CF0D547F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statement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84697-E65B-4CBD-B803-058E683E31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9804" y="1940875"/>
            <a:ext cx="4519063" cy="271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 goals: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scope (including Data Source)</a:t>
            </a: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target performance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context for usage</a:t>
            </a:r>
          </a:p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how solution will be created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3F21F-9CF2-40D3-8A66-59874FA9F75A}"/>
              </a:ext>
            </a:extLst>
          </p:cNvPr>
          <p:cNvSpPr txBox="1">
            <a:spLocks/>
          </p:cNvSpPr>
          <p:nvPr/>
        </p:nvSpPr>
        <p:spPr>
          <a:xfrm>
            <a:off x="676518" y="4230398"/>
            <a:ext cx="10815678" cy="3334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workflow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process and transform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 crime dataset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prediction model. This model must predict if a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will result in an arrest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 or greater accuracy.</a:t>
            </a:r>
          </a:p>
          <a:p>
            <a:pPr marL="630000" lvl="2" indent="0">
              <a:buFont typeface="Wingdings 2" panose="05020102010507070707" pitchFamily="18" charset="2"/>
              <a:buNone/>
            </a:pPr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D473F-74A3-4DCD-A0D2-2BCB012336E2}"/>
              </a:ext>
            </a:extLst>
          </p:cNvPr>
          <p:cNvSpPr txBox="1"/>
          <p:nvPr/>
        </p:nvSpPr>
        <p:spPr>
          <a:xfrm>
            <a:off x="699804" y="4360241"/>
            <a:ext cx="463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statement:</a:t>
            </a:r>
          </a:p>
        </p:txBody>
      </p:sp>
    </p:spTree>
    <p:extLst>
      <p:ext uri="{BB962C8B-B14F-4D97-AF65-F5344CB8AC3E}">
        <p14:creationId xmlns:p14="http://schemas.microsoft.com/office/powerpoint/2010/main" val="40397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0742-182B-4426-BF96-12807B0D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CRIME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F1AF-B7EE-4025-8BA5-9093D5DC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47" y="2054420"/>
            <a:ext cx="4344443" cy="42489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extracted from the Chicago Police Department's Citizen Law Enforcement Analysis and Reporting system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crime between 2001 and present (less the most recent seven days)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of 10/27/19, 6.9 million records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https://data.cityofchicago.org/Public-Safety/Crimes-2001-to-present/ijzp-q8t2/data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30C50B-2712-42B6-A801-350B0BE9160F}"/>
              </a:ext>
            </a:extLst>
          </p:cNvPr>
          <p:cNvSpPr txBox="1">
            <a:spLocks/>
          </p:cNvSpPr>
          <p:nvPr/>
        </p:nvSpPr>
        <p:spPr>
          <a:xfrm>
            <a:off x="4384163" y="2054420"/>
            <a:ext cx="4096057" cy="482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Features:</a:t>
            </a:r>
          </a:p>
          <a:p>
            <a:pPr marL="0" indent="0">
              <a:buNone/>
            </a:pPr>
            <a:r>
              <a:rPr lang="en-US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Self-Explanatory columns: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Number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Description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Arrest?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Domestic?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Area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Coordinate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Coordinate</a:t>
            </a:r>
          </a:p>
          <a:p>
            <a:pPr lvl="1"/>
            <a:endParaRPr lang="en-US" sz="3500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11E94E-711C-4942-B46B-53895CCD0DF1}"/>
              </a:ext>
            </a:extLst>
          </p:cNvPr>
          <p:cNvSpPr txBox="1">
            <a:spLocks/>
          </p:cNvSpPr>
          <p:nvPr/>
        </p:nvSpPr>
        <p:spPr>
          <a:xfrm>
            <a:off x="7358141" y="1843956"/>
            <a:ext cx="4549268" cy="4940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On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L="324000" lvl="1" indent="0">
              <a:buNone/>
            </a:pPr>
            <a:r>
              <a:rPr lang="en-US" sz="7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definitions: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- partially redacted address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IUCR – Illinois Uniform Crime Reporting code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Type – description of IUCR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– secondary description of IUCR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Beat – smallest police geographic area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FBI Code – FBI crime classification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7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0742-182B-4426-BF96-12807B0D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CRIME DATASET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18" y="1945178"/>
            <a:ext cx="4258636" cy="47083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74" y="1883263"/>
            <a:ext cx="4826391" cy="49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0742-182B-4426-BF96-12807B0D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CRIME DATASET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8" y="1920239"/>
            <a:ext cx="4228561" cy="46751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34" y="1867282"/>
            <a:ext cx="4335658" cy="47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EFF"/>
                </a:solidFill>
              </a:rPr>
              <a:t>Machine learning workflow</a:t>
            </a:r>
          </a:p>
        </p:txBody>
      </p:sp>
      <p:graphicFrame>
        <p:nvGraphicFramePr>
          <p:cNvPr id="26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14407437"/>
              </p:ext>
            </p:extLst>
          </p:nvPr>
        </p:nvGraphicFramePr>
        <p:xfrm>
          <a:off x="535558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36F11D05-2C77-4974-B7BB-ECEEAC258A39}"/>
              </a:ext>
            </a:extLst>
          </p:cNvPr>
          <p:cNvSpPr/>
          <p:nvPr/>
        </p:nvSpPr>
        <p:spPr>
          <a:xfrm>
            <a:off x="4863880" y="3307500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FC6D7CB-3AE7-41F7-93F6-A6426CBB1BFB}"/>
              </a:ext>
            </a:extLst>
          </p:cNvPr>
          <p:cNvSpPr/>
          <p:nvPr/>
        </p:nvSpPr>
        <p:spPr>
          <a:xfrm>
            <a:off x="2737858" y="3343706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920B7A-0E5E-4517-AA7C-70EF8EFE25F6}"/>
              </a:ext>
            </a:extLst>
          </p:cNvPr>
          <p:cNvSpPr/>
          <p:nvPr/>
        </p:nvSpPr>
        <p:spPr>
          <a:xfrm>
            <a:off x="6993217" y="3296387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3A327B9-ADE3-4AD6-ACE4-27C1DAAC679E}"/>
              </a:ext>
            </a:extLst>
          </p:cNvPr>
          <p:cNvSpPr/>
          <p:nvPr/>
        </p:nvSpPr>
        <p:spPr>
          <a:xfrm>
            <a:off x="8991756" y="3232143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7985-D098-475E-BCD8-9E3157F6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EFF"/>
                </a:solidFill>
              </a:rPr>
              <a:t>Machine learning workflow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1EDFAB-051C-45C6-A13D-E17E65C6F4B1}"/>
              </a:ext>
            </a:extLst>
          </p:cNvPr>
          <p:cNvSpPr/>
          <p:nvPr/>
        </p:nvSpPr>
        <p:spPr>
          <a:xfrm>
            <a:off x="1187181" y="2794037"/>
            <a:ext cx="1098000" cy="109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Teacher">
            <a:extLst>
              <a:ext uri="{FF2B5EF4-FFF2-40B4-BE49-F238E27FC236}">
                <a16:creationId xmlns:a16="http://schemas.microsoft.com/office/drawing/2014/main" id="{1D6B3E1B-6CD5-4467-91AB-E70BC03C8BEA}"/>
              </a:ext>
            </a:extLst>
          </p:cNvPr>
          <p:cNvSpPr/>
          <p:nvPr/>
        </p:nvSpPr>
        <p:spPr>
          <a:xfrm>
            <a:off x="1421181" y="3028037"/>
            <a:ext cx="630000" cy="630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87FB5-A00D-4064-BBC2-F63676D40655}"/>
              </a:ext>
            </a:extLst>
          </p:cNvPr>
          <p:cNvGrpSpPr/>
          <p:nvPr/>
        </p:nvGrpSpPr>
        <p:grpSpPr>
          <a:xfrm>
            <a:off x="836181" y="4234037"/>
            <a:ext cx="1800000" cy="810000"/>
            <a:chOff x="2499974" y="2154119"/>
            <a:chExt cx="1800000" cy="81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CF7089-E057-4C2E-95F3-D2A9FE557285}"/>
                </a:ext>
              </a:extLst>
            </p:cNvPr>
            <p:cNvSpPr/>
            <p:nvPr/>
          </p:nvSpPr>
          <p:spPr>
            <a:xfrm>
              <a:off x="2499974" y="2154119"/>
              <a:ext cx="1800000" cy="81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171EFA-5DE2-4940-B5C3-AEE2DC28C0C0}"/>
                </a:ext>
              </a:extLst>
            </p:cNvPr>
            <p:cNvSpPr txBox="1"/>
            <p:nvPr/>
          </p:nvSpPr>
          <p:spPr>
            <a:xfrm>
              <a:off x="2499974" y="2154119"/>
              <a:ext cx="1800000" cy="81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000" b="1" kern="1200" cap="all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Gill Sans MT" panose="020B0502020104020203"/>
                  <a:ea typeface="+mn-ea"/>
                  <a:cs typeface="+mn-cs"/>
                </a:rPr>
                <a:t>Preparing the data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6FF6BE1-3773-4A0E-BB1D-89999050E51F}"/>
              </a:ext>
            </a:extLst>
          </p:cNvPr>
          <p:cNvSpPr txBox="1"/>
          <p:nvPr/>
        </p:nvSpPr>
        <p:spPr>
          <a:xfrm>
            <a:off x="2870181" y="2423853"/>
            <a:ext cx="7198589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null values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categorical data into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values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Eliminated outliers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columns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time to cyclical data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81177A-BA68-4841-9873-32A6D59D9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683" y="4068159"/>
            <a:ext cx="2842125" cy="26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98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1A3260"/>
    </a:accent1>
    <a:accent2>
      <a:srgbClr val="4590B8"/>
    </a:accent2>
    <a:accent3>
      <a:srgbClr val="45CBE8"/>
    </a:accent3>
    <a:accent4>
      <a:srgbClr val="969FA7"/>
    </a:accent4>
    <a:accent5>
      <a:srgbClr val="A2C777"/>
    </a:accent5>
    <a:accent6>
      <a:srgbClr val="42955F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purl.org/dc/dcmitype/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Microsoft Office PowerPoint</Application>
  <PresentationFormat>Widescreen</PresentationFormat>
  <Paragraphs>253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Times New Roman</vt:lpstr>
      <vt:lpstr>Wingdings 2</vt:lpstr>
      <vt:lpstr>Dividend</vt:lpstr>
      <vt:lpstr>Chicago Crimes</vt:lpstr>
      <vt:lpstr>Machine learning Beat</vt:lpstr>
      <vt:lpstr>AGENDA</vt:lpstr>
      <vt:lpstr>SOLUTION statement </vt:lpstr>
      <vt:lpstr>Chicago CRIME DATASET</vt:lpstr>
      <vt:lpstr>Chicago CRIME DATASET</vt:lpstr>
      <vt:lpstr>Chicago CRIME DATASET</vt:lpstr>
      <vt:lpstr>Machine learning workflow</vt:lpstr>
      <vt:lpstr>Machine learning workflow</vt:lpstr>
      <vt:lpstr>Machine learning workflow</vt:lpstr>
      <vt:lpstr>Machine learning workflow</vt:lpstr>
      <vt:lpstr>Machine learning workflow</vt:lpstr>
      <vt:lpstr>Naïve Bayes </vt:lpstr>
      <vt:lpstr>RANDOM FOREST </vt:lpstr>
      <vt:lpstr>LOGISTIC REGRESSION </vt:lpstr>
      <vt:lpstr>LOGISTIC REGRESSION </vt:lpstr>
      <vt:lpstr>Naïve Bayes </vt:lpstr>
      <vt:lpstr>RANDOM FOREST</vt:lpstr>
      <vt:lpstr>Efficiency Metrics of CHICAGO PD</vt:lpstr>
      <vt:lpstr>Efficiency Metrics of CHICAGO PD</vt:lpstr>
      <vt:lpstr>Algorithm with best outcomes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2019-10-30T16:32:58Z</dcterms:created>
  <dcterms:modified xsi:type="dcterms:W3CDTF">2019-10-30T16:33:14Z</dcterms:modified>
</cp:coreProperties>
</file>